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65"/>
  </p:notesMasterIdLst>
  <p:sldIdLst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28" r:id="rId43"/>
    <p:sldId id="301" r:id="rId44"/>
    <p:sldId id="302" r:id="rId45"/>
    <p:sldId id="303" r:id="rId46"/>
    <p:sldId id="304" r:id="rId47"/>
    <p:sldId id="329" r:id="rId48"/>
    <p:sldId id="306" r:id="rId49"/>
    <p:sldId id="307" r:id="rId50"/>
    <p:sldId id="310" r:id="rId51"/>
    <p:sldId id="313" r:id="rId52"/>
    <p:sldId id="311" r:id="rId53"/>
    <p:sldId id="314" r:id="rId54"/>
    <p:sldId id="315" r:id="rId55"/>
    <p:sldId id="316" r:id="rId56"/>
    <p:sldId id="317" r:id="rId57"/>
    <p:sldId id="318" r:id="rId58"/>
    <p:sldId id="319" r:id="rId59"/>
    <p:sldId id="321" r:id="rId60"/>
    <p:sldId id="324" r:id="rId61"/>
    <p:sldId id="325" r:id="rId62"/>
    <p:sldId id="326" r:id="rId63"/>
    <p:sldId id="327" r:id="rId6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DBFBFB-F24F-478B-845D-3527B75D7D10}" v="981" dt="2025-05-16T12:21:32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ho Lahti" userId="S::juho.lahti@omnigym.com::cee2077b-6218-4cbb-8650-51aa4be7b1cc" providerId="AD" clId="Web-{292E4CC0-97E2-AE9B-1B93-390374670E79}"/>
    <pc:docChg chg="modSld">
      <pc:chgData name="Juho Lahti" userId="S::juho.lahti@omnigym.com::cee2077b-6218-4cbb-8650-51aa4be7b1cc" providerId="AD" clId="Web-{292E4CC0-97E2-AE9B-1B93-390374670E79}" dt="2025-04-03T12:12:20.007" v="23"/>
      <pc:docMkLst>
        <pc:docMk/>
      </pc:docMkLst>
      <pc:sldChg chg="modSp">
        <pc:chgData name="Juho Lahti" userId="S::juho.lahti@omnigym.com::cee2077b-6218-4cbb-8650-51aa4be7b1cc" providerId="AD" clId="Web-{292E4CC0-97E2-AE9B-1B93-390374670E79}" dt="2025-04-03T11:42:35.730" v="0"/>
        <pc:sldMkLst>
          <pc:docMk/>
          <pc:sldMk cId="3184172200" sldId="265"/>
        </pc:sldMkLst>
        <pc:picChg chg="mod">
          <ac:chgData name="Juho Lahti" userId="S::juho.lahti@omnigym.com::cee2077b-6218-4cbb-8650-51aa4be7b1cc" providerId="AD" clId="Web-{292E4CC0-97E2-AE9B-1B93-390374670E79}" dt="2025-04-03T11:42:35.730" v="0"/>
          <ac:picMkLst>
            <pc:docMk/>
            <pc:sldMk cId="3184172200" sldId="265"/>
            <ac:picMk id="15" creationId="{1498F868-60A5-54AB-577A-259A51F03ACF}"/>
          </ac:picMkLst>
        </pc:picChg>
      </pc:sldChg>
      <pc:sldChg chg="addSp delSp modSp">
        <pc:chgData name="Juho Lahti" userId="S::juho.lahti@omnigym.com::cee2077b-6218-4cbb-8650-51aa4be7b1cc" providerId="AD" clId="Web-{292E4CC0-97E2-AE9B-1B93-390374670E79}" dt="2025-04-03T12:05:29.774" v="22"/>
        <pc:sldMkLst>
          <pc:docMk/>
          <pc:sldMk cId="2865181175" sldId="267"/>
        </pc:sldMkLst>
        <pc:picChg chg="mod">
          <ac:chgData name="Juho Lahti" userId="S::juho.lahti@omnigym.com::cee2077b-6218-4cbb-8650-51aa4be7b1cc" providerId="AD" clId="Web-{292E4CC0-97E2-AE9B-1B93-390374670E79}" dt="2025-04-03T12:02:30.690" v="10"/>
          <ac:picMkLst>
            <pc:docMk/>
            <pc:sldMk cId="2865181175" sldId="267"/>
            <ac:picMk id="11" creationId="{EFB87E41-0AD7-6E19-F99A-9B0D98EA743E}"/>
          </ac:picMkLst>
        </pc:picChg>
      </pc:sldChg>
      <pc:sldChg chg="modSp">
        <pc:chgData name="Juho Lahti" userId="S::juho.lahti@omnigym.com::cee2077b-6218-4cbb-8650-51aa4be7b1cc" providerId="AD" clId="Web-{292E4CC0-97E2-AE9B-1B93-390374670E79}" dt="2025-04-03T11:54:19.081" v="4"/>
        <pc:sldMkLst>
          <pc:docMk/>
          <pc:sldMk cId="295097826" sldId="274"/>
        </pc:sldMkLst>
        <pc:picChg chg="mod">
          <ac:chgData name="Juho Lahti" userId="S::juho.lahti@omnigym.com::cee2077b-6218-4cbb-8650-51aa4be7b1cc" providerId="AD" clId="Web-{292E4CC0-97E2-AE9B-1B93-390374670E79}" dt="2025-04-03T11:54:19.081" v="4"/>
          <ac:picMkLst>
            <pc:docMk/>
            <pc:sldMk cId="295097826" sldId="274"/>
            <ac:picMk id="8" creationId="{E1685680-BA3D-9938-1DA8-89A82F750085}"/>
          </ac:picMkLst>
        </pc:picChg>
      </pc:sldChg>
      <pc:sldChg chg="modSp">
        <pc:chgData name="Juho Lahti" userId="S::juho.lahti@omnigym.com::cee2077b-6218-4cbb-8650-51aa4be7b1cc" providerId="AD" clId="Web-{292E4CC0-97E2-AE9B-1B93-390374670E79}" dt="2025-04-03T11:54:54.676" v="5"/>
        <pc:sldMkLst>
          <pc:docMk/>
          <pc:sldMk cId="4120709557" sldId="275"/>
        </pc:sldMkLst>
        <pc:picChg chg="mod">
          <ac:chgData name="Juho Lahti" userId="S::juho.lahti@omnigym.com::cee2077b-6218-4cbb-8650-51aa4be7b1cc" providerId="AD" clId="Web-{292E4CC0-97E2-AE9B-1B93-390374670E79}" dt="2025-04-03T11:54:54.676" v="5"/>
          <ac:picMkLst>
            <pc:docMk/>
            <pc:sldMk cId="4120709557" sldId="275"/>
            <ac:picMk id="15" creationId="{8B4F12B7-A4BC-C80B-8C1D-39654080A860}"/>
          </ac:picMkLst>
        </pc:picChg>
      </pc:sldChg>
      <pc:sldChg chg="modSp">
        <pc:chgData name="Juho Lahti" userId="S::juho.lahti@omnigym.com::cee2077b-6218-4cbb-8650-51aa4be7b1cc" providerId="AD" clId="Web-{292E4CC0-97E2-AE9B-1B93-390374670E79}" dt="2025-04-03T12:12:20.007" v="23"/>
        <pc:sldMkLst>
          <pc:docMk/>
          <pc:sldMk cId="2596414046" sldId="289"/>
        </pc:sldMkLst>
      </pc:sldChg>
      <pc:sldChg chg="modSp">
        <pc:chgData name="Juho Lahti" userId="S::juho.lahti@omnigym.com::cee2077b-6218-4cbb-8650-51aa4be7b1cc" providerId="AD" clId="Web-{292E4CC0-97E2-AE9B-1B93-390374670E79}" dt="2025-04-03T11:58:00.228" v="9"/>
        <pc:sldMkLst>
          <pc:docMk/>
          <pc:sldMk cId="2488008388" sldId="295"/>
        </pc:sldMkLst>
      </pc:sldChg>
    </pc:docChg>
  </pc:docChgLst>
  <pc:docChgLst>
    <pc:chgData name="Juho Lahti" userId="cee2077b-6218-4cbb-8650-51aa4be7b1cc" providerId="ADAL" clId="{AE167243-333B-3242-8C0F-9CCD99A797E4}"/>
    <pc:docChg chg="undo custSel addSld delSld modSld sldOrd modMainMaster">
      <pc:chgData name="Juho Lahti" userId="cee2077b-6218-4cbb-8650-51aa4be7b1cc" providerId="ADAL" clId="{AE167243-333B-3242-8C0F-9CCD99A797E4}" dt="2025-04-15T10:53:29.543" v="359" actId="1076"/>
      <pc:docMkLst>
        <pc:docMk/>
      </pc:docMkLst>
      <pc:sldChg chg="modSp mod">
        <pc:chgData name="Juho Lahti" userId="cee2077b-6218-4cbb-8650-51aa4be7b1cc" providerId="ADAL" clId="{AE167243-333B-3242-8C0F-9CCD99A797E4}" dt="2025-04-02T13:12:32.353" v="24" actId="20577"/>
        <pc:sldMkLst>
          <pc:docMk/>
          <pc:sldMk cId="425892978" sldId="268"/>
        </pc:sldMkLst>
        <pc:spChg chg="mod">
          <ac:chgData name="Juho Lahti" userId="cee2077b-6218-4cbb-8650-51aa4be7b1cc" providerId="ADAL" clId="{AE167243-333B-3242-8C0F-9CCD99A797E4}" dt="2025-04-02T13:12:32.353" v="24" actId="20577"/>
          <ac:spMkLst>
            <pc:docMk/>
            <pc:sldMk cId="425892978" sldId="268"/>
            <ac:spMk id="6" creationId="{0F8C4C45-233B-9F10-5FF9-041E9276D853}"/>
          </ac:spMkLst>
        </pc:spChg>
      </pc:sldChg>
      <pc:sldChg chg="modSp mod">
        <pc:chgData name="Juho Lahti" userId="cee2077b-6218-4cbb-8650-51aa4be7b1cc" providerId="ADAL" clId="{AE167243-333B-3242-8C0F-9CCD99A797E4}" dt="2025-04-02T13:12:53.496" v="26" actId="20577"/>
        <pc:sldMkLst>
          <pc:docMk/>
          <pc:sldMk cId="3953708386" sldId="270"/>
        </pc:sldMkLst>
        <pc:spChg chg="mod">
          <ac:chgData name="Juho Lahti" userId="cee2077b-6218-4cbb-8650-51aa4be7b1cc" providerId="ADAL" clId="{AE167243-333B-3242-8C0F-9CCD99A797E4}" dt="2025-04-02T13:12:53.496" v="26" actId="20577"/>
          <ac:spMkLst>
            <pc:docMk/>
            <pc:sldMk cId="3953708386" sldId="270"/>
            <ac:spMk id="6" creationId="{829F2896-92E1-B218-FEAA-66CDCE6E8BC3}"/>
          </ac:spMkLst>
        </pc:spChg>
      </pc:sldChg>
      <pc:sldChg chg="modSp mod">
        <pc:chgData name="Juho Lahti" userId="cee2077b-6218-4cbb-8650-51aa4be7b1cc" providerId="ADAL" clId="{AE167243-333B-3242-8C0F-9CCD99A797E4}" dt="2025-04-02T13:13:26.286" v="30" actId="20577"/>
        <pc:sldMkLst>
          <pc:docMk/>
          <pc:sldMk cId="325073518" sldId="276"/>
        </pc:sldMkLst>
        <pc:spChg chg="mod">
          <ac:chgData name="Juho Lahti" userId="cee2077b-6218-4cbb-8650-51aa4be7b1cc" providerId="ADAL" clId="{AE167243-333B-3242-8C0F-9CCD99A797E4}" dt="2025-04-02T13:13:26.286" v="30" actId="20577"/>
          <ac:spMkLst>
            <pc:docMk/>
            <pc:sldMk cId="325073518" sldId="276"/>
            <ac:spMk id="6" creationId="{C0D04468-D00B-0195-46AB-F77DB27F1223}"/>
          </ac:spMkLst>
        </pc:spChg>
      </pc:sldChg>
      <pc:sldChg chg="modSp mod">
        <pc:chgData name="Juho Lahti" userId="cee2077b-6218-4cbb-8650-51aa4be7b1cc" providerId="ADAL" clId="{AE167243-333B-3242-8C0F-9CCD99A797E4}" dt="2025-04-02T13:13:38.989" v="34" actId="20577"/>
        <pc:sldMkLst>
          <pc:docMk/>
          <pc:sldMk cId="1847243109" sldId="278"/>
        </pc:sldMkLst>
        <pc:spChg chg="mod">
          <ac:chgData name="Juho Lahti" userId="cee2077b-6218-4cbb-8650-51aa4be7b1cc" providerId="ADAL" clId="{AE167243-333B-3242-8C0F-9CCD99A797E4}" dt="2025-04-02T13:13:38.989" v="34" actId="20577"/>
          <ac:spMkLst>
            <pc:docMk/>
            <pc:sldMk cId="1847243109" sldId="278"/>
            <ac:spMk id="6" creationId="{D591E5D0-82B9-2A46-4184-EAFEE3B004BD}"/>
          </ac:spMkLst>
        </pc:spChg>
      </pc:sldChg>
      <pc:sldChg chg="modSp mod">
        <pc:chgData name="Juho Lahti" userId="cee2077b-6218-4cbb-8650-51aa4be7b1cc" providerId="ADAL" clId="{AE167243-333B-3242-8C0F-9CCD99A797E4}" dt="2025-04-02T13:14:05.996" v="38" actId="20577"/>
        <pc:sldMkLst>
          <pc:docMk/>
          <pc:sldMk cId="3735982351" sldId="280"/>
        </pc:sldMkLst>
        <pc:spChg chg="mod">
          <ac:chgData name="Juho Lahti" userId="cee2077b-6218-4cbb-8650-51aa4be7b1cc" providerId="ADAL" clId="{AE167243-333B-3242-8C0F-9CCD99A797E4}" dt="2025-04-02T13:14:05.996" v="38" actId="20577"/>
          <ac:spMkLst>
            <pc:docMk/>
            <pc:sldMk cId="3735982351" sldId="280"/>
            <ac:spMk id="6" creationId="{EF664FC5-C813-B5C1-2C3D-A58FE4E238AE}"/>
          </ac:spMkLst>
        </pc:spChg>
      </pc:sldChg>
      <pc:sldChg chg="modSp mod">
        <pc:chgData name="Juho Lahti" userId="cee2077b-6218-4cbb-8650-51aa4be7b1cc" providerId="ADAL" clId="{AE167243-333B-3242-8C0F-9CCD99A797E4}" dt="2025-04-02T13:14:17.292" v="42" actId="20577"/>
        <pc:sldMkLst>
          <pc:docMk/>
          <pc:sldMk cId="965873273" sldId="282"/>
        </pc:sldMkLst>
        <pc:spChg chg="mod">
          <ac:chgData name="Juho Lahti" userId="cee2077b-6218-4cbb-8650-51aa4be7b1cc" providerId="ADAL" clId="{AE167243-333B-3242-8C0F-9CCD99A797E4}" dt="2025-04-02T13:14:17.292" v="42" actId="20577"/>
          <ac:spMkLst>
            <pc:docMk/>
            <pc:sldMk cId="965873273" sldId="282"/>
            <ac:spMk id="6" creationId="{0343E011-1199-67C3-3547-B5ED189CECD3}"/>
          </ac:spMkLst>
        </pc:spChg>
      </pc:sldChg>
      <pc:sldChg chg="modSp mod">
        <pc:chgData name="Juho Lahti" userId="cee2077b-6218-4cbb-8650-51aa4be7b1cc" providerId="ADAL" clId="{AE167243-333B-3242-8C0F-9CCD99A797E4}" dt="2025-04-02T13:14:26.598" v="46" actId="20577"/>
        <pc:sldMkLst>
          <pc:docMk/>
          <pc:sldMk cId="711719906" sldId="284"/>
        </pc:sldMkLst>
        <pc:spChg chg="mod">
          <ac:chgData name="Juho Lahti" userId="cee2077b-6218-4cbb-8650-51aa4be7b1cc" providerId="ADAL" clId="{AE167243-333B-3242-8C0F-9CCD99A797E4}" dt="2025-04-02T13:14:26.598" v="46" actId="20577"/>
          <ac:spMkLst>
            <pc:docMk/>
            <pc:sldMk cId="711719906" sldId="284"/>
            <ac:spMk id="6" creationId="{15D198C0-ECA8-E8B5-603E-D4EFC6E5497D}"/>
          </ac:spMkLst>
        </pc:spChg>
      </pc:sldChg>
      <pc:sldChg chg="modSp mod">
        <pc:chgData name="Juho Lahti" userId="cee2077b-6218-4cbb-8650-51aa4be7b1cc" providerId="ADAL" clId="{AE167243-333B-3242-8C0F-9CCD99A797E4}" dt="2025-04-02T13:14:34.380" v="50" actId="20577"/>
        <pc:sldMkLst>
          <pc:docMk/>
          <pc:sldMk cId="1529440622" sldId="286"/>
        </pc:sldMkLst>
        <pc:spChg chg="mod">
          <ac:chgData name="Juho Lahti" userId="cee2077b-6218-4cbb-8650-51aa4be7b1cc" providerId="ADAL" clId="{AE167243-333B-3242-8C0F-9CCD99A797E4}" dt="2025-04-02T13:14:34.380" v="50" actId="20577"/>
          <ac:spMkLst>
            <pc:docMk/>
            <pc:sldMk cId="1529440622" sldId="286"/>
            <ac:spMk id="6" creationId="{7AC89F1E-D141-8DCB-1658-E33597723FE2}"/>
          </ac:spMkLst>
        </pc:spChg>
      </pc:sldChg>
      <pc:sldChg chg="modSp mod">
        <pc:chgData name="Juho Lahti" userId="cee2077b-6218-4cbb-8650-51aa4be7b1cc" providerId="ADAL" clId="{AE167243-333B-3242-8C0F-9CCD99A797E4}" dt="2025-04-02T13:14:41.833" v="54" actId="20577"/>
        <pc:sldMkLst>
          <pc:docMk/>
          <pc:sldMk cId="1999675297" sldId="288"/>
        </pc:sldMkLst>
        <pc:spChg chg="mod">
          <ac:chgData name="Juho Lahti" userId="cee2077b-6218-4cbb-8650-51aa4be7b1cc" providerId="ADAL" clId="{AE167243-333B-3242-8C0F-9CCD99A797E4}" dt="2025-04-02T13:14:41.833" v="54" actId="20577"/>
          <ac:spMkLst>
            <pc:docMk/>
            <pc:sldMk cId="1999675297" sldId="288"/>
            <ac:spMk id="6" creationId="{D526B87E-7053-1158-2287-0C0E89053063}"/>
          </ac:spMkLst>
        </pc:spChg>
      </pc:sldChg>
      <pc:sldChg chg="modSp mod">
        <pc:chgData name="Juho Lahti" userId="cee2077b-6218-4cbb-8650-51aa4be7b1cc" providerId="ADAL" clId="{AE167243-333B-3242-8C0F-9CCD99A797E4}" dt="2025-04-02T13:14:49.337" v="58" actId="20577"/>
        <pc:sldMkLst>
          <pc:docMk/>
          <pc:sldMk cId="1548703644" sldId="290"/>
        </pc:sldMkLst>
        <pc:spChg chg="mod">
          <ac:chgData name="Juho Lahti" userId="cee2077b-6218-4cbb-8650-51aa4be7b1cc" providerId="ADAL" clId="{AE167243-333B-3242-8C0F-9CCD99A797E4}" dt="2025-04-02T13:14:49.337" v="58" actId="20577"/>
          <ac:spMkLst>
            <pc:docMk/>
            <pc:sldMk cId="1548703644" sldId="290"/>
            <ac:spMk id="6" creationId="{67C02EB3-1498-7934-3C0B-B45F5C0659B9}"/>
          </ac:spMkLst>
        </pc:spChg>
      </pc:sldChg>
      <pc:sldChg chg="modSp mod">
        <pc:chgData name="Juho Lahti" userId="cee2077b-6218-4cbb-8650-51aa4be7b1cc" providerId="ADAL" clId="{AE167243-333B-3242-8C0F-9CCD99A797E4}" dt="2025-04-02T13:14:58.888" v="62" actId="20577"/>
        <pc:sldMkLst>
          <pc:docMk/>
          <pc:sldMk cId="3997859170" sldId="292"/>
        </pc:sldMkLst>
        <pc:spChg chg="mod">
          <ac:chgData name="Juho Lahti" userId="cee2077b-6218-4cbb-8650-51aa4be7b1cc" providerId="ADAL" clId="{AE167243-333B-3242-8C0F-9CCD99A797E4}" dt="2025-04-02T13:14:58.888" v="62" actId="20577"/>
          <ac:spMkLst>
            <pc:docMk/>
            <pc:sldMk cId="3997859170" sldId="292"/>
            <ac:spMk id="6" creationId="{9C201F3F-2F3F-AAD7-1D62-5CEE24BD7A85}"/>
          </ac:spMkLst>
        </pc:spChg>
      </pc:sldChg>
      <pc:sldChg chg="modSp mod">
        <pc:chgData name="Juho Lahti" userId="cee2077b-6218-4cbb-8650-51aa4be7b1cc" providerId="ADAL" clId="{AE167243-333B-3242-8C0F-9CCD99A797E4}" dt="2025-04-02T13:15:06.402" v="66" actId="20577"/>
        <pc:sldMkLst>
          <pc:docMk/>
          <pc:sldMk cId="2314132524" sldId="294"/>
        </pc:sldMkLst>
        <pc:spChg chg="mod">
          <ac:chgData name="Juho Lahti" userId="cee2077b-6218-4cbb-8650-51aa4be7b1cc" providerId="ADAL" clId="{AE167243-333B-3242-8C0F-9CCD99A797E4}" dt="2025-04-02T13:15:06.402" v="66" actId="20577"/>
          <ac:spMkLst>
            <pc:docMk/>
            <pc:sldMk cId="2314132524" sldId="294"/>
            <ac:spMk id="6" creationId="{AA2FEAE4-2D2A-F459-3C99-E285D8BECE95}"/>
          </ac:spMkLst>
        </pc:spChg>
      </pc:sldChg>
      <pc:sldChg chg="modSp mod">
        <pc:chgData name="Juho Lahti" userId="cee2077b-6218-4cbb-8650-51aa4be7b1cc" providerId="ADAL" clId="{AE167243-333B-3242-8C0F-9CCD99A797E4}" dt="2025-04-02T13:15:14.346" v="70" actId="20577"/>
        <pc:sldMkLst>
          <pc:docMk/>
          <pc:sldMk cId="2887856445" sldId="296"/>
        </pc:sldMkLst>
        <pc:spChg chg="mod">
          <ac:chgData name="Juho Lahti" userId="cee2077b-6218-4cbb-8650-51aa4be7b1cc" providerId="ADAL" clId="{AE167243-333B-3242-8C0F-9CCD99A797E4}" dt="2025-04-02T13:15:14.346" v="70" actId="20577"/>
          <ac:spMkLst>
            <pc:docMk/>
            <pc:sldMk cId="2887856445" sldId="296"/>
            <ac:spMk id="6" creationId="{A47D1CE8-D691-5488-231B-72661D097D6E}"/>
          </ac:spMkLst>
        </pc:spChg>
      </pc:sldChg>
      <pc:sldChg chg="modSp mod">
        <pc:chgData name="Juho Lahti" userId="cee2077b-6218-4cbb-8650-51aa4be7b1cc" providerId="ADAL" clId="{AE167243-333B-3242-8C0F-9CCD99A797E4}" dt="2025-04-02T13:15:27.332" v="74" actId="20577"/>
        <pc:sldMkLst>
          <pc:docMk/>
          <pc:sldMk cId="1565457628" sldId="298"/>
        </pc:sldMkLst>
        <pc:spChg chg="mod">
          <ac:chgData name="Juho Lahti" userId="cee2077b-6218-4cbb-8650-51aa4be7b1cc" providerId="ADAL" clId="{AE167243-333B-3242-8C0F-9CCD99A797E4}" dt="2025-04-02T13:15:27.332" v="74" actId="20577"/>
          <ac:spMkLst>
            <pc:docMk/>
            <pc:sldMk cId="1565457628" sldId="298"/>
            <ac:spMk id="6" creationId="{3D3F8AA5-998D-204D-BABF-E2F8C78A8FDC}"/>
          </ac:spMkLst>
        </pc:spChg>
      </pc:sldChg>
      <pc:sldChg chg="modSp del mod">
        <pc:chgData name="Juho Lahti" userId="cee2077b-6218-4cbb-8650-51aa4be7b1cc" providerId="ADAL" clId="{AE167243-333B-3242-8C0F-9CCD99A797E4}" dt="2025-04-02T13:20:33.803" v="117" actId="2696"/>
        <pc:sldMkLst>
          <pc:docMk/>
          <pc:sldMk cId="1441352605" sldId="300"/>
        </pc:sldMkLst>
      </pc:sldChg>
      <pc:sldChg chg="modSp mod">
        <pc:chgData name="Juho Lahti" userId="cee2077b-6218-4cbb-8650-51aa4be7b1cc" providerId="ADAL" clId="{AE167243-333B-3242-8C0F-9CCD99A797E4}" dt="2025-04-15T09:43:24.495" v="341" actId="20577"/>
        <pc:sldMkLst>
          <pc:docMk/>
          <pc:sldMk cId="2908549575" sldId="302"/>
        </pc:sldMkLst>
        <pc:spChg chg="mod">
          <ac:chgData name="Juho Lahti" userId="cee2077b-6218-4cbb-8650-51aa4be7b1cc" providerId="ADAL" clId="{AE167243-333B-3242-8C0F-9CCD99A797E4}" dt="2025-04-15T09:43:24.495" v="341" actId="20577"/>
          <ac:spMkLst>
            <pc:docMk/>
            <pc:sldMk cId="2908549575" sldId="302"/>
            <ac:spMk id="6" creationId="{5F95C628-909A-ACFA-473C-6BF37452E5E4}"/>
          </ac:spMkLst>
        </pc:spChg>
      </pc:sldChg>
      <pc:sldChg chg="modSp mod">
        <pc:chgData name="Juho Lahti" userId="cee2077b-6218-4cbb-8650-51aa4be7b1cc" providerId="ADAL" clId="{AE167243-333B-3242-8C0F-9CCD99A797E4}" dt="2025-04-02T13:16:43.640" v="86" actId="20577"/>
        <pc:sldMkLst>
          <pc:docMk/>
          <pc:sldMk cId="4005359319" sldId="304"/>
        </pc:sldMkLst>
        <pc:spChg chg="mod">
          <ac:chgData name="Juho Lahti" userId="cee2077b-6218-4cbb-8650-51aa4be7b1cc" providerId="ADAL" clId="{AE167243-333B-3242-8C0F-9CCD99A797E4}" dt="2025-04-02T13:16:43.640" v="86" actId="20577"/>
          <ac:spMkLst>
            <pc:docMk/>
            <pc:sldMk cId="4005359319" sldId="304"/>
            <ac:spMk id="6" creationId="{1270408D-CD16-9680-5B43-189E6CFA4FDD}"/>
          </ac:spMkLst>
        </pc:spChg>
      </pc:sldChg>
      <pc:sldChg chg="del">
        <pc:chgData name="Juho Lahti" userId="cee2077b-6218-4cbb-8650-51aa4be7b1cc" providerId="ADAL" clId="{AE167243-333B-3242-8C0F-9CCD99A797E4}" dt="2025-04-08T13:19:36.759" v="221" actId="2696"/>
        <pc:sldMkLst>
          <pc:docMk/>
          <pc:sldMk cId="2880772406" sldId="305"/>
        </pc:sldMkLst>
      </pc:sldChg>
      <pc:sldChg chg="modSp mod">
        <pc:chgData name="Juho Lahti" userId="cee2077b-6218-4cbb-8650-51aa4be7b1cc" providerId="ADAL" clId="{AE167243-333B-3242-8C0F-9CCD99A797E4}" dt="2025-04-02T13:16:56.964" v="90" actId="20577"/>
        <pc:sldMkLst>
          <pc:docMk/>
          <pc:sldMk cId="3085114654" sldId="306"/>
        </pc:sldMkLst>
        <pc:spChg chg="mod">
          <ac:chgData name="Juho Lahti" userId="cee2077b-6218-4cbb-8650-51aa4be7b1cc" providerId="ADAL" clId="{AE167243-333B-3242-8C0F-9CCD99A797E4}" dt="2025-04-02T13:16:56.964" v="90" actId="20577"/>
          <ac:spMkLst>
            <pc:docMk/>
            <pc:sldMk cId="3085114654" sldId="306"/>
            <ac:spMk id="6" creationId="{083C32C2-FD39-38AE-80F3-0E147689FF1A}"/>
          </ac:spMkLst>
        </pc:spChg>
      </pc:sldChg>
      <pc:sldChg chg="modSp mod">
        <pc:chgData name="Juho Lahti" userId="cee2077b-6218-4cbb-8650-51aa4be7b1cc" providerId="ADAL" clId="{AE167243-333B-3242-8C0F-9CCD99A797E4}" dt="2025-04-02T13:17:08.030" v="94" actId="20577"/>
        <pc:sldMkLst>
          <pc:docMk/>
          <pc:sldMk cId="2913603631" sldId="310"/>
        </pc:sldMkLst>
        <pc:spChg chg="mod">
          <ac:chgData name="Juho Lahti" userId="cee2077b-6218-4cbb-8650-51aa4be7b1cc" providerId="ADAL" clId="{AE167243-333B-3242-8C0F-9CCD99A797E4}" dt="2025-04-02T13:17:08.030" v="94" actId="20577"/>
          <ac:spMkLst>
            <pc:docMk/>
            <pc:sldMk cId="2913603631" sldId="310"/>
            <ac:spMk id="6" creationId="{C5725D45-3A02-9CFD-C602-6E3DCAD69989}"/>
          </ac:spMkLst>
        </pc:spChg>
      </pc:sldChg>
      <pc:sldChg chg="modSp mod">
        <pc:chgData name="Juho Lahti" userId="cee2077b-6218-4cbb-8650-51aa4be7b1cc" providerId="ADAL" clId="{AE167243-333B-3242-8C0F-9CCD99A797E4}" dt="2025-04-02T13:17:14.300" v="98" actId="20577"/>
        <pc:sldMkLst>
          <pc:docMk/>
          <pc:sldMk cId="3245726164" sldId="311"/>
        </pc:sldMkLst>
        <pc:spChg chg="mod">
          <ac:chgData name="Juho Lahti" userId="cee2077b-6218-4cbb-8650-51aa4be7b1cc" providerId="ADAL" clId="{AE167243-333B-3242-8C0F-9CCD99A797E4}" dt="2025-04-02T13:17:14.300" v="98" actId="20577"/>
          <ac:spMkLst>
            <pc:docMk/>
            <pc:sldMk cId="3245726164" sldId="311"/>
            <ac:spMk id="6" creationId="{16564B82-1ADE-133B-1545-916E408431F0}"/>
          </ac:spMkLst>
        </pc:spChg>
      </pc:sldChg>
      <pc:sldChg chg="modSp mod">
        <pc:chgData name="Juho Lahti" userId="cee2077b-6218-4cbb-8650-51aa4be7b1cc" providerId="ADAL" clId="{AE167243-333B-3242-8C0F-9CCD99A797E4}" dt="2025-04-15T09:38:15.410" v="254" actId="5793"/>
        <pc:sldMkLst>
          <pc:docMk/>
          <pc:sldMk cId="3310507761" sldId="313"/>
        </pc:sldMkLst>
        <pc:spChg chg="mod">
          <ac:chgData name="Juho Lahti" userId="cee2077b-6218-4cbb-8650-51aa4be7b1cc" providerId="ADAL" clId="{AE167243-333B-3242-8C0F-9CCD99A797E4}" dt="2025-04-15T09:38:15.410" v="254" actId="5793"/>
          <ac:spMkLst>
            <pc:docMk/>
            <pc:sldMk cId="3310507761" sldId="313"/>
            <ac:spMk id="10" creationId="{000D4DB6-A00E-026C-1263-A2F781EC9759}"/>
          </ac:spMkLst>
        </pc:spChg>
      </pc:sldChg>
      <pc:sldChg chg="modSp mod">
        <pc:chgData name="Juho Lahti" userId="cee2077b-6218-4cbb-8650-51aa4be7b1cc" providerId="ADAL" clId="{AE167243-333B-3242-8C0F-9CCD99A797E4}" dt="2025-04-15T09:38:27.736" v="257" actId="5793"/>
        <pc:sldMkLst>
          <pc:docMk/>
          <pc:sldMk cId="301539219" sldId="314"/>
        </pc:sldMkLst>
        <pc:spChg chg="mod">
          <ac:chgData name="Juho Lahti" userId="cee2077b-6218-4cbb-8650-51aa4be7b1cc" providerId="ADAL" clId="{AE167243-333B-3242-8C0F-9CCD99A797E4}" dt="2025-04-15T09:38:27.736" v="257" actId="5793"/>
          <ac:spMkLst>
            <pc:docMk/>
            <pc:sldMk cId="301539219" sldId="314"/>
            <ac:spMk id="10" creationId="{FC4C25B9-BC3B-82EC-4B13-23CEF827033C}"/>
          </ac:spMkLst>
        </pc:spChg>
      </pc:sldChg>
      <pc:sldChg chg="modSp mod">
        <pc:chgData name="Juho Lahti" userId="cee2077b-6218-4cbb-8650-51aa4be7b1cc" providerId="ADAL" clId="{AE167243-333B-3242-8C0F-9CCD99A797E4}" dt="2025-04-02T13:17:27.933" v="104" actId="20577"/>
        <pc:sldMkLst>
          <pc:docMk/>
          <pc:sldMk cId="634195348" sldId="315"/>
        </pc:sldMkLst>
        <pc:spChg chg="mod">
          <ac:chgData name="Juho Lahti" userId="cee2077b-6218-4cbb-8650-51aa4be7b1cc" providerId="ADAL" clId="{AE167243-333B-3242-8C0F-9CCD99A797E4}" dt="2025-04-02T13:17:27.933" v="104" actId="20577"/>
          <ac:spMkLst>
            <pc:docMk/>
            <pc:sldMk cId="634195348" sldId="315"/>
            <ac:spMk id="6" creationId="{47A0EC9B-415C-B562-DFE7-AE3B9B20FA2F}"/>
          </ac:spMkLst>
        </pc:spChg>
      </pc:sldChg>
      <pc:sldChg chg="modSp mod">
        <pc:chgData name="Juho Lahti" userId="cee2077b-6218-4cbb-8650-51aa4be7b1cc" providerId="ADAL" clId="{AE167243-333B-3242-8C0F-9CCD99A797E4}" dt="2025-04-02T13:17:40.664" v="108" actId="20577"/>
        <pc:sldMkLst>
          <pc:docMk/>
          <pc:sldMk cId="4181709966" sldId="319"/>
        </pc:sldMkLst>
        <pc:spChg chg="mod">
          <ac:chgData name="Juho Lahti" userId="cee2077b-6218-4cbb-8650-51aa4be7b1cc" providerId="ADAL" clId="{AE167243-333B-3242-8C0F-9CCD99A797E4}" dt="2025-04-02T13:17:40.664" v="108" actId="20577"/>
          <ac:spMkLst>
            <pc:docMk/>
            <pc:sldMk cId="4181709966" sldId="319"/>
            <ac:spMk id="6" creationId="{1B74F945-F529-AF99-5A51-0E61FA906D4C}"/>
          </ac:spMkLst>
        </pc:spChg>
      </pc:sldChg>
      <pc:sldChg chg="modSp mod">
        <pc:chgData name="Juho Lahti" userId="cee2077b-6218-4cbb-8650-51aa4be7b1cc" providerId="ADAL" clId="{AE167243-333B-3242-8C0F-9CCD99A797E4}" dt="2025-04-15T09:38:55.916" v="261" actId="5793"/>
        <pc:sldMkLst>
          <pc:docMk/>
          <pc:sldMk cId="2208003739" sldId="325"/>
        </pc:sldMkLst>
        <pc:spChg chg="mod">
          <ac:chgData name="Juho Lahti" userId="cee2077b-6218-4cbb-8650-51aa4be7b1cc" providerId="ADAL" clId="{AE167243-333B-3242-8C0F-9CCD99A797E4}" dt="2025-04-15T09:38:55.916" v="261" actId="5793"/>
          <ac:spMkLst>
            <pc:docMk/>
            <pc:sldMk cId="2208003739" sldId="325"/>
            <ac:spMk id="10" creationId="{D38B0C27-6109-79AF-CFD0-30F872421015}"/>
          </ac:spMkLst>
        </pc:spChg>
      </pc:sldChg>
      <pc:sldChg chg="modSp mod">
        <pc:chgData name="Juho Lahti" userId="cee2077b-6218-4cbb-8650-51aa4be7b1cc" providerId="ADAL" clId="{AE167243-333B-3242-8C0F-9CCD99A797E4}" dt="2025-04-15T09:40:59.936" v="272" actId="20577"/>
        <pc:sldMkLst>
          <pc:docMk/>
          <pc:sldMk cId="1501872668" sldId="327"/>
        </pc:sldMkLst>
        <pc:spChg chg="mod">
          <ac:chgData name="Juho Lahti" userId="cee2077b-6218-4cbb-8650-51aa4be7b1cc" providerId="ADAL" clId="{AE167243-333B-3242-8C0F-9CCD99A797E4}" dt="2025-04-15T09:40:59.936" v="272" actId="20577"/>
          <ac:spMkLst>
            <pc:docMk/>
            <pc:sldMk cId="1501872668" sldId="327"/>
            <ac:spMk id="10" creationId="{194C9DA3-5B2A-DF61-9C30-723326123962}"/>
          </ac:spMkLst>
        </pc:spChg>
      </pc:sldChg>
      <pc:sldChg chg="addSp delSp modSp new mod">
        <pc:chgData name="Juho Lahti" userId="cee2077b-6218-4cbb-8650-51aa4be7b1cc" providerId="ADAL" clId="{AE167243-333B-3242-8C0F-9CCD99A797E4}" dt="2025-04-02T13:20:26.196" v="116" actId="14100"/>
        <pc:sldMkLst>
          <pc:docMk/>
          <pc:sldMk cId="4267676378" sldId="328"/>
        </pc:sldMkLst>
        <pc:spChg chg="mod">
          <ac:chgData name="Juho Lahti" userId="cee2077b-6218-4cbb-8650-51aa4be7b1cc" providerId="ADAL" clId="{AE167243-333B-3242-8C0F-9CCD99A797E4}" dt="2025-04-02T13:19:49.173" v="110"/>
          <ac:spMkLst>
            <pc:docMk/>
            <pc:sldMk cId="4267676378" sldId="328"/>
            <ac:spMk id="3" creationId="{B756A0B3-51EB-81D4-2E62-A282B3DD8952}"/>
          </ac:spMkLst>
        </pc:spChg>
        <pc:spChg chg="mod">
          <ac:chgData name="Juho Lahti" userId="cee2077b-6218-4cbb-8650-51aa4be7b1cc" providerId="ADAL" clId="{AE167243-333B-3242-8C0F-9CCD99A797E4}" dt="2025-04-02T13:20:26.196" v="116" actId="14100"/>
          <ac:spMkLst>
            <pc:docMk/>
            <pc:sldMk cId="4267676378" sldId="328"/>
            <ac:spMk id="6" creationId="{8E1A7580-7D89-501B-E6A8-E727CB21A6FF}"/>
          </ac:spMkLst>
        </pc:spChg>
        <pc:picChg chg="add mod">
          <ac:chgData name="Juho Lahti" userId="cee2077b-6218-4cbb-8650-51aa4be7b1cc" providerId="ADAL" clId="{AE167243-333B-3242-8C0F-9CCD99A797E4}" dt="2025-04-02T13:20:01.316" v="113"/>
          <ac:picMkLst>
            <pc:docMk/>
            <pc:sldMk cId="4267676378" sldId="328"/>
            <ac:picMk id="8" creationId="{569BAD1B-C458-D6B5-F338-CC54C99F31F1}"/>
          </ac:picMkLst>
        </pc:picChg>
        <pc:picChg chg="add mod">
          <ac:chgData name="Juho Lahti" userId="cee2077b-6218-4cbb-8650-51aa4be7b1cc" providerId="ADAL" clId="{AE167243-333B-3242-8C0F-9CCD99A797E4}" dt="2025-04-02T13:20:10.178" v="114"/>
          <ac:picMkLst>
            <pc:docMk/>
            <pc:sldMk cId="4267676378" sldId="328"/>
            <ac:picMk id="9" creationId="{3271648C-457A-AAB0-E01C-78E46DE6B6BF}"/>
          </ac:picMkLst>
        </pc:picChg>
      </pc:sldChg>
      <pc:sldChg chg="new del ord">
        <pc:chgData name="Juho Lahti" userId="cee2077b-6218-4cbb-8650-51aa4be7b1cc" providerId="ADAL" clId="{AE167243-333B-3242-8C0F-9CCD99A797E4}" dt="2025-04-08T11:43:03.275" v="164" actId="2696"/>
        <pc:sldMkLst>
          <pc:docMk/>
          <pc:sldMk cId="2266339711" sldId="329"/>
        </pc:sldMkLst>
      </pc:sldChg>
      <pc:sldChg chg="addSp delSp modSp new mod">
        <pc:chgData name="Juho Lahti" userId="cee2077b-6218-4cbb-8650-51aa4be7b1cc" providerId="ADAL" clId="{AE167243-333B-3242-8C0F-9CCD99A797E4}" dt="2025-04-15T09:37:58.942" v="251" actId="5793"/>
        <pc:sldMkLst>
          <pc:docMk/>
          <pc:sldMk cId="3210546700" sldId="329"/>
        </pc:sldMkLst>
        <pc:spChg chg="mod">
          <ac:chgData name="Juho Lahti" userId="cee2077b-6218-4cbb-8650-51aa4be7b1cc" providerId="ADAL" clId="{AE167243-333B-3242-8C0F-9CCD99A797E4}" dt="2025-04-08T11:44:44.649" v="166"/>
          <ac:spMkLst>
            <pc:docMk/>
            <pc:sldMk cId="3210546700" sldId="329"/>
            <ac:spMk id="2" creationId="{53A064E5-0E18-8138-8BCA-2C42CC3FF984}"/>
          </ac:spMkLst>
        </pc:spChg>
        <pc:spChg chg="mod">
          <ac:chgData name="Juho Lahti" userId="cee2077b-6218-4cbb-8650-51aa4be7b1cc" providerId="ADAL" clId="{AE167243-333B-3242-8C0F-9CCD99A797E4}" dt="2025-04-08T11:45:57.849" v="198" actId="20577"/>
          <ac:spMkLst>
            <pc:docMk/>
            <pc:sldMk cId="3210546700" sldId="329"/>
            <ac:spMk id="5" creationId="{8B199AAA-3F14-0F7E-AA93-5E3317695283}"/>
          </ac:spMkLst>
        </pc:spChg>
        <pc:spChg chg="mod">
          <ac:chgData name="Juho Lahti" userId="cee2077b-6218-4cbb-8650-51aa4be7b1cc" providerId="ADAL" clId="{AE167243-333B-3242-8C0F-9CCD99A797E4}" dt="2025-04-08T11:45:29.508" v="183" actId="20577"/>
          <ac:spMkLst>
            <pc:docMk/>
            <pc:sldMk cId="3210546700" sldId="329"/>
            <ac:spMk id="6" creationId="{FBD5471C-31F9-0117-CD81-7EDC58D46084}"/>
          </ac:spMkLst>
        </pc:spChg>
        <pc:spChg chg="mod">
          <ac:chgData name="Juho Lahti" userId="cee2077b-6218-4cbb-8650-51aa4be7b1cc" providerId="ADAL" clId="{AE167243-333B-3242-8C0F-9CCD99A797E4}" dt="2025-04-08T11:45:38.385" v="190" actId="20577"/>
          <ac:spMkLst>
            <pc:docMk/>
            <pc:sldMk cId="3210546700" sldId="329"/>
            <ac:spMk id="7" creationId="{34F23109-E211-E7B7-8B1C-CC39C36F4855}"/>
          </ac:spMkLst>
        </pc:spChg>
        <pc:spChg chg="mod">
          <ac:chgData name="Juho Lahti" userId="cee2077b-6218-4cbb-8650-51aa4be7b1cc" providerId="ADAL" clId="{AE167243-333B-3242-8C0F-9CCD99A797E4}" dt="2025-04-08T11:45:46.390" v="196" actId="20577"/>
          <ac:spMkLst>
            <pc:docMk/>
            <pc:sldMk cId="3210546700" sldId="329"/>
            <ac:spMk id="8" creationId="{5A0D8D5E-C175-BC71-94F0-9AFC65D8F44E}"/>
          </ac:spMkLst>
        </pc:spChg>
        <pc:spChg chg="mod">
          <ac:chgData name="Juho Lahti" userId="cee2077b-6218-4cbb-8650-51aa4be7b1cc" providerId="ADAL" clId="{AE167243-333B-3242-8C0F-9CCD99A797E4}" dt="2025-04-15T09:37:58.942" v="251" actId="5793"/>
          <ac:spMkLst>
            <pc:docMk/>
            <pc:sldMk cId="3210546700" sldId="329"/>
            <ac:spMk id="10" creationId="{BED3366D-360D-1F75-E6DC-352B265DEFC6}"/>
          </ac:spMkLst>
        </pc:spChg>
        <pc:picChg chg="add mod">
          <ac:chgData name="Juho Lahti" userId="cee2077b-6218-4cbb-8650-51aa4be7b1cc" providerId="ADAL" clId="{AE167243-333B-3242-8C0F-9CCD99A797E4}" dt="2025-04-08T13:17:05.222" v="215" actId="962"/>
          <ac:picMkLst>
            <pc:docMk/>
            <pc:sldMk cId="3210546700" sldId="329"/>
            <ac:picMk id="14" creationId="{C841B183-586E-A813-8AF2-6B6D925ABEC0}"/>
          </ac:picMkLst>
        </pc:picChg>
        <pc:picChg chg="add mod">
          <ac:chgData name="Juho Lahti" userId="cee2077b-6218-4cbb-8650-51aa4be7b1cc" providerId="ADAL" clId="{AE167243-333B-3242-8C0F-9CCD99A797E4}" dt="2025-04-08T13:19:29.475" v="220"/>
          <ac:picMkLst>
            <pc:docMk/>
            <pc:sldMk cId="3210546700" sldId="329"/>
            <ac:picMk id="20" creationId="{23881DD3-FDD5-1D26-CEE4-A30C1505DC77}"/>
          </ac:picMkLst>
        </pc:picChg>
      </pc:sldChg>
      <pc:sldMasterChg chg="modSldLayout">
        <pc:chgData name="Juho Lahti" userId="cee2077b-6218-4cbb-8650-51aa4be7b1cc" providerId="ADAL" clId="{AE167243-333B-3242-8C0F-9CCD99A797E4}" dt="2025-04-15T10:53:29.543" v="359" actId="1076"/>
        <pc:sldMasterMkLst>
          <pc:docMk/>
          <pc:sldMasterMk cId="2507202041" sldId="2147483684"/>
        </pc:sldMasterMkLst>
        <pc:sldLayoutChg chg="modSp mod">
          <pc:chgData name="Juho Lahti" userId="cee2077b-6218-4cbb-8650-51aa4be7b1cc" providerId="ADAL" clId="{AE167243-333B-3242-8C0F-9CCD99A797E4}" dt="2025-04-02T13:11:08.566" v="20" actId="20577"/>
          <pc:sldLayoutMkLst>
            <pc:docMk/>
            <pc:sldMasterMk cId="2507202041" sldId="2147483684"/>
            <pc:sldLayoutMk cId="1199595638" sldId="2147483689"/>
          </pc:sldLayoutMkLst>
          <pc:spChg chg="mod">
            <ac:chgData name="Juho Lahti" userId="cee2077b-6218-4cbb-8650-51aa4be7b1cc" providerId="ADAL" clId="{AE167243-333B-3242-8C0F-9CCD99A797E4}" dt="2025-04-02T13:11:08.566" v="20" actId="20577"/>
            <ac:spMkLst>
              <pc:docMk/>
              <pc:sldMasterMk cId="2507202041" sldId="2147483684"/>
              <pc:sldLayoutMk cId="1199595638" sldId="2147483689"/>
              <ac:spMk id="26" creationId="{2609EBEE-76D0-22FB-D765-74D6C279287A}"/>
            </ac:spMkLst>
          </pc:spChg>
          <pc:spChg chg="mod">
            <ac:chgData name="Juho Lahti" userId="cee2077b-6218-4cbb-8650-51aa4be7b1cc" providerId="ADAL" clId="{AE167243-333B-3242-8C0F-9CCD99A797E4}" dt="2025-04-02T13:10:51.392" v="19" actId="1035"/>
            <ac:spMkLst>
              <pc:docMk/>
              <pc:sldMasterMk cId="2507202041" sldId="2147483684"/>
              <pc:sldLayoutMk cId="1199595638" sldId="2147483689"/>
              <ac:spMk id="32" creationId="{6A01B04A-92E8-1702-C003-44C08669E82A}"/>
            </ac:spMkLst>
          </pc:spChg>
        </pc:sldLayoutChg>
        <pc:sldLayoutChg chg="modSp mod">
          <pc:chgData name="Juho Lahti" userId="cee2077b-6218-4cbb-8650-51aa4be7b1cc" providerId="ADAL" clId="{AE167243-333B-3242-8C0F-9CCD99A797E4}" dt="2025-04-15T10:53:29.543" v="359" actId="1076"/>
          <pc:sldLayoutMkLst>
            <pc:docMk/>
            <pc:sldMasterMk cId="2507202041" sldId="2147483684"/>
            <pc:sldLayoutMk cId="1498498133" sldId="2147483697"/>
          </pc:sldLayoutMkLst>
          <pc:spChg chg="mod">
            <ac:chgData name="Juho Lahti" userId="cee2077b-6218-4cbb-8650-51aa4be7b1cc" providerId="ADAL" clId="{AE167243-333B-3242-8C0F-9CCD99A797E4}" dt="2025-04-08T11:36:16.657" v="141" actId="1076"/>
            <ac:spMkLst>
              <pc:docMk/>
              <pc:sldMasterMk cId="2507202041" sldId="2147483684"/>
              <pc:sldLayoutMk cId="1498498133" sldId="2147483697"/>
              <ac:spMk id="25" creationId="{72DD9BC3-F27C-D757-8AD6-B8CD000241F0}"/>
            </ac:spMkLst>
          </pc:spChg>
          <pc:spChg chg="mod">
            <ac:chgData name="Juho Lahti" userId="cee2077b-6218-4cbb-8650-51aa4be7b1cc" providerId="ADAL" clId="{AE167243-333B-3242-8C0F-9CCD99A797E4}" dt="2025-04-15T10:53:29.543" v="359" actId="1076"/>
            <ac:spMkLst>
              <pc:docMk/>
              <pc:sldMasterMk cId="2507202041" sldId="2147483684"/>
              <pc:sldLayoutMk cId="1498498133" sldId="2147483697"/>
              <ac:spMk id="39" creationId="{96AD5513-0AE5-9453-ED55-704F0C4E7136}"/>
            </ac:spMkLst>
          </pc:spChg>
          <pc:spChg chg="mod">
            <ac:chgData name="Juho Lahti" userId="cee2077b-6218-4cbb-8650-51aa4be7b1cc" providerId="ADAL" clId="{AE167243-333B-3242-8C0F-9CCD99A797E4}" dt="2025-04-15T10:53:29.543" v="359" actId="1076"/>
            <ac:spMkLst>
              <pc:docMk/>
              <pc:sldMasterMk cId="2507202041" sldId="2147483684"/>
              <pc:sldLayoutMk cId="1498498133" sldId="2147483697"/>
              <ac:spMk id="40" creationId="{E3B208F3-4D15-15BA-6625-A08D7D3D9082}"/>
            </ac:spMkLst>
          </pc:spChg>
          <pc:spChg chg="mod">
            <ac:chgData name="Juho Lahti" userId="cee2077b-6218-4cbb-8650-51aa4be7b1cc" providerId="ADAL" clId="{AE167243-333B-3242-8C0F-9CCD99A797E4}" dt="2025-04-15T10:53:29.543" v="359" actId="1076"/>
            <ac:spMkLst>
              <pc:docMk/>
              <pc:sldMasterMk cId="2507202041" sldId="2147483684"/>
              <pc:sldLayoutMk cId="1498498133" sldId="2147483697"/>
              <ac:spMk id="41" creationId="{82631294-61B1-4AE9-4855-1271B1AD9467}"/>
            </ac:spMkLst>
          </pc:spChg>
          <pc:spChg chg="mod">
            <ac:chgData name="Juho Lahti" userId="cee2077b-6218-4cbb-8650-51aa4be7b1cc" providerId="ADAL" clId="{AE167243-333B-3242-8C0F-9CCD99A797E4}" dt="2025-04-15T10:53:29.543" v="359" actId="1076"/>
            <ac:spMkLst>
              <pc:docMk/>
              <pc:sldMasterMk cId="2507202041" sldId="2147483684"/>
              <pc:sldLayoutMk cId="1498498133" sldId="2147483697"/>
              <ac:spMk id="42" creationId="{B778287E-645B-8BE3-712C-8E8D018DAE67}"/>
            </ac:spMkLst>
          </pc:spChg>
          <pc:spChg chg="mod">
            <ac:chgData name="Juho Lahti" userId="cee2077b-6218-4cbb-8650-51aa4be7b1cc" providerId="ADAL" clId="{AE167243-333B-3242-8C0F-9CCD99A797E4}" dt="2025-04-15T09:35:56.767" v="230" actId="20577"/>
            <ac:spMkLst>
              <pc:docMk/>
              <pc:sldMasterMk cId="2507202041" sldId="2147483684"/>
              <pc:sldLayoutMk cId="1498498133" sldId="2147483697"/>
              <ac:spMk id="82" creationId="{033C6869-1BBA-3602-A198-4799DA4BF7AB}"/>
            </ac:spMkLst>
          </pc:spChg>
        </pc:sldLayoutChg>
        <pc:sldLayoutChg chg="modSp mod">
          <pc:chgData name="Juho Lahti" userId="cee2077b-6218-4cbb-8650-51aa4be7b1cc" providerId="ADAL" clId="{AE167243-333B-3242-8C0F-9CCD99A797E4}" dt="2025-04-15T10:53:28.112" v="358" actId="1076"/>
          <pc:sldLayoutMkLst>
            <pc:docMk/>
            <pc:sldMasterMk cId="2507202041" sldId="2147483684"/>
            <pc:sldLayoutMk cId="2719519353" sldId="2147483698"/>
          </pc:sldLayoutMkLst>
          <pc:spChg chg="mod">
            <ac:chgData name="Juho Lahti" userId="cee2077b-6218-4cbb-8650-51aa4be7b1cc" providerId="ADAL" clId="{AE167243-333B-3242-8C0F-9CCD99A797E4}" dt="2025-04-08T11:38:25.837" v="144" actId="1076"/>
            <ac:spMkLst>
              <pc:docMk/>
              <pc:sldMasterMk cId="2507202041" sldId="2147483684"/>
              <pc:sldLayoutMk cId="2719519353" sldId="2147483698"/>
              <ac:spMk id="25" creationId="{72DD9BC3-F27C-D757-8AD6-B8CD000241F0}"/>
            </ac:spMkLst>
          </pc:spChg>
          <pc:spChg chg="mod">
            <ac:chgData name="Juho Lahti" userId="cee2077b-6218-4cbb-8650-51aa4be7b1cc" providerId="ADAL" clId="{AE167243-333B-3242-8C0F-9CCD99A797E4}" dt="2025-04-15T10:53:28.112" v="358" actId="1076"/>
            <ac:spMkLst>
              <pc:docMk/>
              <pc:sldMasterMk cId="2507202041" sldId="2147483684"/>
              <pc:sldLayoutMk cId="2719519353" sldId="2147483698"/>
              <ac:spMk id="39" creationId="{96AD5513-0AE5-9453-ED55-704F0C4E7136}"/>
            </ac:spMkLst>
          </pc:spChg>
          <pc:spChg chg="mod">
            <ac:chgData name="Juho Lahti" userId="cee2077b-6218-4cbb-8650-51aa4be7b1cc" providerId="ADAL" clId="{AE167243-333B-3242-8C0F-9CCD99A797E4}" dt="2025-04-15T10:53:28.112" v="358" actId="1076"/>
            <ac:spMkLst>
              <pc:docMk/>
              <pc:sldMasterMk cId="2507202041" sldId="2147483684"/>
              <pc:sldLayoutMk cId="2719519353" sldId="2147483698"/>
              <ac:spMk id="40" creationId="{E3B208F3-4D15-15BA-6625-A08D7D3D9082}"/>
            </ac:spMkLst>
          </pc:spChg>
          <pc:spChg chg="mod">
            <ac:chgData name="Juho Lahti" userId="cee2077b-6218-4cbb-8650-51aa4be7b1cc" providerId="ADAL" clId="{AE167243-333B-3242-8C0F-9CCD99A797E4}" dt="2025-04-15T10:53:28.112" v="358" actId="1076"/>
            <ac:spMkLst>
              <pc:docMk/>
              <pc:sldMasterMk cId="2507202041" sldId="2147483684"/>
              <pc:sldLayoutMk cId="2719519353" sldId="2147483698"/>
              <ac:spMk id="41" creationId="{82631294-61B1-4AE9-4855-1271B1AD9467}"/>
            </ac:spMkLst>
          </pc:spChg>
          <pc:spChg chg="mod">
            <ac:chgData name="Juho Lahti" userId="cee2077b-6218-4cbb-8650-51aa4be7b1cc" providerId="ADAL" clId="{AE167243-333B-3242-8C0F-9CCD99A797E4}" dt="2025-04-15T10:53:28.112" v="358" actId="1076"/>
            <ac:spMkLst>
              <pc:docMk/>
              <pc:sldMasterMk cId="2507202041" sldId="2147483684"/>
              <pc:sldLayoutMk cId="2719519353" sldId="2147483698"/>
              <ac:spMk id="42" creationId="{B778287E-645B-8BE3-712C-8E8D018DAE67}"/>
            </ac:spMkLst>
          </pc:spChg>
          <pc:spChg chg="mod">
            <ac:chgData name="Juho Lahti" userId="cee2077b-6218-4cbb-8650-51aa4be7b1cc" providerId="ADAL" clId="{AE167243-333B-3242-8C0F-9CCD99A797E4}" dt="2025-04-15T09:36:32.046" v="239" actId="20577"/>
            <ac:spMkLst>
              <pc:docMk/>
              <pc:sldMasterMk cId="2507202041" sldId="2147483684"/>
              <pc:sldLayoutMk cId="2719519353" sldId="2147483698"/>
              <ac:spMk id="82" creationId="{033C6869-1BBA-3602-A198-4799DA4BF7AB}"/>
            </ac:spMkLst>
          </pc:spChg>
        </pc:sldLayoutChg>
        <pc:sldLayoutChg chg="modSp mod">
          <pc:chgData name="Juho Lahti" userId="cee2077b-6218-4cbb-8650-51aa4be7b1cc" providerId="ADAL" clId="{AE167243-333B-3242-8C0F-9CCD99A797E4}" dt="2025-04-15T10:53:26.679" v="357" actId="1076"/>
          <pc:sldLayoutMkLst>
            <pc:docMk/>
            <pc:sldMasterMk cId="2507202041" sldId="2147483684"/>
            <pc:sldLayoutMk cId="3470158725" sldId="2147483701"/>
          </pc:sldLayoutMkLst>
          <pc:spChg chg="mod">
            <ac:chgData name="Juho Lahti" userId="cee2077b-6218-4cbb-8650-51aa4be7b1cc" providerId="ADAL" clId="{AE167243-333B-3242-8C0F-9CCD99A797E4}" dt="2025-04-15T10:53:26.679" v="357" actId="1076"/>
            <ac:spMkLst>
              <pc:docMk/>
              <pc:sldMasterMk cId="2507202041" sldId="2147483684"/>
              <pc:sldLayoutMk cId="3470158725" sldId="2147483701"/>
              <ac:spMk id="39" creationId="{96AD5513-0AE5-9453-ED55-704F0C4E7136}"/>
            </ac:spMkLst>
          </pc:spChg>
          <pc:spChg chg="mod">
            <ac:chgData name="Juho Lahti" userId="cee2077b-6218-4cbb-8650-51aa4be7b1cc" providerId="ADAL" clId="{AE167243-333B-3242-8C0F-9CCD99A797E4}" dt="2025-04-15T10:53:26.679" v="357" actId="1076"/>
            <ac:spMkLst>
              <pc:docMk/>
              <pc:sldMasterMk cId="2507202041" sldId="2147483684"/>
              <pc:sldLayoutMk cId="3470158725" sldId="2147483701"/>
              <ac:spMk id="40" creationId="{E3B208F3-4D15-15BA-6625-A08D7D3D9082}"/>
            </ac:spMkLst>
          </pc:spChg>
          <pc:spChg chg="mod">
            <ac:chgData name="Juho Lahti" userId="cee2077b-6218-4cbb-8650-51aa4be7b1cc" providerId="ADAL" clId="{AE167243-333B-3242-8C0F-9CCD99A797E4}" dt="2025-04-15T10:53:26.679" v="357" actId="1076"/>
            <ac:spMkLst>
              <pc:docMk/>
              <pc:sldMasterMk cId="2507202041" sldId="2147483684"/>
              <pc:sldLayoutMk cId="3470158725" sldId="2147483701"/>
              <ac:spMk id="41" creationId="{82631294-61B1-4AE9-4855-1271B1AD9467}"/>
            </ac:spMkLst>
          </pc:spChg>
          <pc:spChg chg="mod">
            <ac:chgData name="Juho Lahti" userId="cee2077b-6218-4cbb-8650-51aa4be7b1cc" providerId="ADAL" clId="{AE167243-333B-3242-8C0F-9CCD99A797E4}" dt="2025-04-15T10:53:26.679" v="357" actId="1076"/>
            <ac:spMkLst>
              <pc:docMk/>
              <pc:sldMasterMk cId="2507202041" sldId="2147483684"/>
              <pc:sldLayoutMk cId="3470158725" sldId="2147483701"/>
              <ac:spMk id="42" creationId="{B778287E-645B-8BE3-712C-8E8D018DAE67}"/>
            </ac:spMkLst>
          </pc:spChg>
        </pc:sldLayoutChg>
        <pc:sldLayoutChg chg="modSp mod">
          <pc:chgData name="Juho Lahti" userId="cee2077b-6218-4cbb-8650-51aa4be7b1cc" providerId="ADAL" clId="{AE167243-333B-3242-8C0F-9CCD99A797E4}" dt="2025-04-15T10:53:25.112" v="356" actId="1076"/>
          <pc:sldLayoutMkLst>
            <pc:docMk/>
            <pc:sldMasterMk cId="2507202041" sldId="2147483684"/>
            <pc:sldLayoutMk cId="2728709671" sldId="2147483702"/>
          </pc:sldLayoutMkLst>
          <pc:spChg chg="mod">
            <ac:chgData name="Juho Lahti" userId="cee2077b-6218-4cbb-8650-51aa4be7b1cc" providerId="ADAL" clId="{AE167243-333B-3242-8C0F-9CCD99A797E4}" dt="2025-04-08T11:39:29.537" v="161" actId="1076"/>
            <ac:spMkLst>
              <pc:docMk/>
              <pc:sldMasterMk cId="2507202041" sldId="2147483684"/>
              <pc:sldLayoutMk cId="2728709671" sldId="2147483702"/>
              <ac:spMk id="25" creationId="{72DD9BC3-F27C-D757-8AD6-B8CD000241F0}"/>
            </ac:spMkLst>
          </pc:spChg>
          <pc:spChg chg="mod">
            <ac:chgData name="Juho Lahti" userId="cee2077b-6218-4cbb-8650-51aa4be7b1cc" providerId="ADAL" clId="{AE167243-333B-3242-8C0F-9CCD99A797E4}" dt="2025-04-15T10:53:25.112" v="356" actId="1076"/>
            <ac:spMkLst>
              <pc:docMk/>
              <pc:sldMasterMk cId="2507202041" sldId="2147483684"/>
              <pc:sldLayoutMk cId="2728709671" sldId="2147483702"/>
              <ac:spMk id="39" creationId="{96AD5513-0AE5-9453-ED55-704F0C4E7136}"/>
            </ac:spMkLst>
          </pc:spChg>
          <pc:spChg chg="mod">
            <ac:chgData name="Juho Lahti" userId="cee2077b-6218-4cbb-8650-51aa4be7b1cc" providerId="ADAL" clId="{AE167243-333B-3242-8C0F-9CCD99A797E4}" dt="2025-04-15T10:53:25.112" v="356" actId="1076"/>
            <ac:spMkLst>
              <pc:docMk/>
              <pc:sldMasterMk cId="2507202041" sldId="2147483684"/>
              <pc:sldLayoutMk cId="2728709671" sldId="2147483702"/>
              <ac:spMk id="40" creationId="{E3B208F3-4D15-15BA-6625-A08D7D3D9082}"/>
            </ac:spMkLst>
          </pc:spChg>
          <pc:spChg chg="mod">
            <ac:chgData name="Juho Lahti" userId="cee2077b-6218-4cbb-8650-51aa4be7b1cc" providerId="ADAL" clId="{AE167243-333B-3242-8C0F-9CCD99A797E4}" dt="2025-04-15T10:53:25.112" v="356" actId="1076"/>
            <ac:spMkLst>
              <pc:docMk/>
              <pc:sldMasterMk cId="2507202041" sldId="2147483684"/>
              <pc:sldLayoutMk cId="2728709671" sldId="2147483702"/>
              <ac:spMk id="41" creationId="{82631294-61B1-4AE9-4855-1271B1AD9467}"/>
            </ac:spMkLst>
          </pc:spChg>
          <pc:spChg chg="mod">
            <ac:chgData name="Juho Lahti" userId="cee2077b-6218-4cbb-8650-51aa4be7b1cc" providerId="ADAL" clId="{AE167243-333B-3242-8C0F-9CCD99A797E4}" dt="2025-04-15T10:53:25.112" v="356" actId="1076"/>
            <ac:spMkLst>
              <pc:docMk/>
              <pc:sldMasterMk cId="2507202041" sldId="2147483684"/>
              <pc:sldLayoutMk cId="2728709671" sldId="2147483702"/>
              <ac:spMk id="42" creationId="{B778287E-645B-8BE3-712C-8E8D018DAE67}"/>
            </ac:spMkLst>
          </pc:spChg>
          <pc:spChg chg="mod">
            <ac:chgData name="Juho Lahti" userId="cee2077b-6218-4cbb-8650-51aa4be7b1cc" providerId="ADAL" clId="{AE167243-333B-3242-8C0F-9CCD99A797E4}" dt="2025-04-15T09:36:54.050" v="248" actId="20577"/>
            <ac:spMkLst>
              <pc:docMk/>
              <pc:sldMasterMk cId="2507202041" sldId="2147483684"/>
              <pc:sldLayoutMk cId="2728709671" sldId="2147483702"/>
              <ac:spMk id="82" creationId="{033C6869-1BBA-3602-A198-4799DA4BF7AB}"/>
            </ac:spMkLst>
          </pc:spChg>
        </pc:sldLayoutChg>
        <pc:sldLayoutChg chg="modSp mod">
          <pc:chgData name="Juho Lahti" userId="cee2077b-6218-4cbb-8650-51aa4be7b1cc" providerId="ADAL" clId="{AE167243-333B-3242-8C0F-9CCD99A797E4}" dt="2025-04-15T10:53:23.516" v="355" actId="1076"/>
          <pc:sldLayoutMkLst>
            <pc:docMk/>
            <pc:sldMasterMk cId="2507202041" sldId="2147483684"/>
            <pc:sldLayoutMk cId="3841511608" sldId="2147483703"/>
          </pc:sldLayoutMkLst>
          <pc:spChg chg="mod">
            <ac:chgData name="Juho Lahti" userId="cee2077b-6218-4cbb-8650-51aa4be7b1cc" providerId="ADAL" clId="{AE167243-333B-3242-8C0F-9CCD99A797E4}" dt="2025-04-15T10:53:23.516" v="355" actId="1076"/>
            <ac:spMkLst>
              <pc:docMk/>
              <pc:sldMasterMk cId="2507202041" sldId="2147483684"/>
              <pc:sldLayoutMk cId="3841511608" sldId="2147483703"/>
              <ac:spMk id="39" creationId="{96AD5513-0AE5-9453-ED55-704F0C4E7136}"/>
            </ac:spMkLst>
          </pc:spChg>
          <pc:spChg chg="mod">
            <ac:chgData name="Juho Lahti" userId="cee2077b-6218-4cbb-8650-51aa4be7b1cc" providerId="ADAL" clId="{AE167243-333B-3242-8C0F-9CCD99A797E4}" dt="2025-04-15T10:53:23.516" v="355" actId="1076"/>
            <ac:spMkLst>
              <pc:docMk/>
              <pc:sldMasterMk cId="2507202041" sldId="2147483684"/>
              <pc:sldLayoutMk cId="3841511608" sldId="2147483703"/>
              <ac:spMk id="40" creationId="{E3B208F3-4D15-15BA-6625-A08D7D3D9082}"/>
            </ac:spMkLst>
          </pc:spChg>
          <pc:spChg chg="mod">
            <ac:chgData name="Juho Lahti" userId="cee2077b-6218-4cbb-8650-51aa4be7b1cc" providerId="ADAL" clId="{AE167243-333B-3242-8C0F-9CCD99A797E4}" dt="2025-04-15T10:53:23.516" v="355" actId="1076"/>
            <ac:spMkLst>
              <pc:docMk/>
              <pc:sldMasterMk cId="2507202041" sldId="2147483684"/>
              <pc:sldLayoutMk cId="3841511608" sldId="2147483703"/>
              <ac:spMk id="41" creationId="{82631294-61B1-4AE9-4855-1271B1AD9467}"/>
            </ac:spMkLst>
          </pc:spChg>
          <pc:spChg chg="mod">
            <ac:chgData name="Juho Lahti" userId="cee2077b-6218-4cbb-8650-51aa4be7b1cc" providerId="ADAL" clId="{AE167243-333B-3242-8C0F-9CCD99A797E4}" dt="2025-04-15T10:53:23.516" v="355" actId="1076"/>
            <ac:spMkLst>
              <pc:docMk/>
              <pc:sldMasterMk cId="2507202041" sldId="2147483684"/>
              <pc:sldLayoutMk cId="3841511608" sldId="2147483703"/>
              <ac:spMk id="42" creationId="{B778287E-645B-8BE3-712C-8E8D018DAE67}"/>
            </ac:spMkLst>
          </pc:spChg>
        </pc:sldLayoutChg>
      </pc:sldMasterChg>
    </pc:docChg>
  </pc:docChgLst>
  <pc:docChgLst>
    <pc:chgData name="Linda Åslev" userId="177adb49-83fd-4b6a-85c5-23f32662e3d9" providerId="ADAL" clId="{EFDBFBFB-F24F-478B-845D-3527B75D7D10}"/>
    <pc:docChg chg="undo redo custSel addSld delSld modSld modMainMaster">
      <pc:chgData name="Linda Åslev" userId="177adb49-83fd-4b6a-85c5-23f32662e3d9" providerId="ADAL" clId="{EFDBFBFB-F24F-478B-845D-3527B75D7D10}" dt="2025-05-16T12:21:32.519" v="6325" actId="20577"/>
      <pc:docMkLst>
        <pc:docMk/>
      </pc:docMkLst>
      <pc:sldChg chg="addSp delSp modSp mod">
        <pc:chgData name="Linda Åslev" userId="177adb49-83fd-4b6a-85c5-23f32662e3d9" providerId="ADAL" clId="{EFDBFBFB-F24F-478B-845D-3527B75D7D10}" dt="2025-05-16T12:17:22.590" v="6303" actId="20577"/>
        <pc:sldMkLst>
          <pc:docMk/>
          <pc:sldMk cId="1044637490" sldId="262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044637490" sldId="262"/>
            <ac:spMk id="3" creationId="{74981204-B195-649D-4146-6125099B7D1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044637490" sldId="262"/>
            <ac:spMk id="4" creationId="{A9832162-AF61-48B1-A741-A0F057ACEF19}"/>
          </ac:spMkLst>
        </pc:spChg>
        <pc:spChg chg="add del mod">
          <ac:chgData name="Linda Åslev" userId="177adb49-83fd-4b6a-85c5-23f32662e3d9" providerId="ADAL" clId="{EFDBFBFB-F24F-478B-845D-3527B75D7D10}" dt="2025-05-16T12:16:22.852" v="6273" actId="478"/>
          <ac:spMkLst>
            <pc:docMk/>
            <pc:sldMk cId="1044637490" sldId="262"/>
            <ac:spMk id="5" creationId="{FEAE64FD-A668-6EDD-A170-CD7C1AC0C041}"/>
          </ac:spMkLst>
        </pc:spChg>
        <pc:spChg chg="mod">
          <ac:chgData name="Linda Åslev" userId="177adb49-83fd-4b6a-85c5-23f32662e3d9" providerId="ADAL" clId="{EFDBFBFB-F24F-478B-845D-3527B75D7D10}" dt="2025-05-16T12:17:22.590" v="6303" actId="20577"/>
          <ac:spMkLst>
            <pc:docMk/>
            <pc:sldMk cId="1044637490" sldId="262"/>
            <ac:spMk id="6" creationId="{BA3429A3-6B24-AD5C-8C11-F40E15813897}"/>
          </ac:spMkLst>
        </pc:spChg>
        <pc:picChg chg="add del">
          <ac:chgData name="Linda Åslev" userId="177adb49-83fd-4b6a-85c5-23f32662e3d9" providerId="ADAL" clId="{EFDBFBFB-F24F-478B-845D-3527B75D7D10}" dt="2025-05-16T12:16:22.852" v="6273" actId="478"/>
          <ac:picMkLst>
            <pc:docMk/>
            <pc:sldMk cId="1044637490" sldId="262"/>
            <ac:picMk id="8" creationId="{5AD88510-2A19-0921-B112-A36672E10390}"/>
          </ac:picMkLst>
        </pc:pic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927299336" sldId="263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927299336" sldId="263"/>
            <ac:spMk id="2" creationId="{BFFE3D46-69B7-C541-CBFF-D6E82A826EB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927299336" sldId="263"/>
            <ac:spMk id="3" creationId="{4CB3517C-602A-9C7D-2CB6-3AB0CDD1BC1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927299336" sldId="263"/>
            <ac:spMk id="6" creationId="{4D6DEFB8-2840-73B6-A8EA-190E686748B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927299336" sldId="263"/>
            <ac:spMk id="7" creationId="{B182AFDB-1CF0-3CDF-1A1E-270B94F2652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927299336" sldId="263"/>
            <ac:spMk id="8" creationId="{3FCEC3D9-9581-24BD-4472-AC38FB44DB2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927299336" sldId="263"/>
            <ac:spMk id="9" creationId="{E3F145E7-45D5-67DF-138C-F237B1872FFB}"/>
          </ac:spMkLst>
        </pc:spChg>
      </pc:sldChg>
      <pc:sldChg chg="modSp mod">
        <pc:chgData name="Linda Åslev" userId="177adb49-83fd-4b6a-85c5-23f32662e3d9" providerId="ADAL" clId="{EFDBFBFB-F24F-478B-845D-3527B75D7D10}" dt="2025-05-16T12:19:57.557" v="6311" actId="20577"/>
        <pc:sldMkLst>
          <pc:docMk/>
          <pc:sldMk cId="748846020" sldId="264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748846020" sldId="264"/>
            <ac:spMk id="3" creationId="{79C104FA-E788-329E-108D-7C1010E3E3B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748846020" sldId="264"/>
            <ac:spMk id="4" creationId="{05A8EE6B-A7AE-46F8-BF2B-2916AD980C48}"/>
          </ac:spMkLst>
        </pc:spChg>
        <pc:spChg chg="mod">
          <ac:chgData name="Linda Åslev" userId="177adb49-83fd-4b6a-85c5-23f32662e3d9" providerId="ADAL" clId="{EFDBFBFB-F24F-478B-845D-3527B75D7D10}" dt="2025-05-16T12:19:57.557" v="6311" actId="20577"/>
          <ac:spMkLst>
            <pc:docMk/>
            <pc:sldMk cId="748846020" sldId="264"/>
            <ac:spMk id="6" creationId="{BE01100E-7156-6F4E-8230-E4EDCB8FDB9A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3184172200" sldId="265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184172200" sldId="265"/>
            <ac:spMk id="2" creationId="{2F1E50BF-8C1D-3A04-AEF3-8314F49EAB6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184172200" sldId="265"/>
            <ac:spMk id="3" creationId="{D38CBEC9-73E6-4B49-8F68-9D903D235B3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184172200" sldId="265"/>
            <ac:spMk id="6" creationId="{DDF08893-7848-BB0C-0DB3-05694680F21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184172200" sldId="265"/>
            <ac:spMk id="7" creationId="{DEC21D6A-35A9-122B-35E9-D59B90345F3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184172200" sldId="265"/>
            <ac:spMk id="8" creationId="{AAD7C731-78CC-5536-3C96-48F4E2A73B9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184172200" sldId="265"/>
            <ac:spMk id="9" creationId="{2EF0F240-FE16-0C51-5519-C25FEB0C3098}"/>
          </ac:spMkLst>
        </pc:spChg>
      </pc:sldChg>
      <pc:sldChg chg="modSp mod">
        <pc:chgData name="Linda Åslev" userId="177adb49-83fd-4b6a-85c5-23f32662e3d9" providerId="ADAL" clId="{EFDBFBFB-F24F-478B-845D-3527B75D7D10}" dt="2025-05-05T10:03:31.233" v="5387" actId="20577"/>
        <pc:sldMkLst>
          <pc:docMk/>
          <pc:sldMk cId="3975572184" sldId="266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975572184" sldId="266"/>
            <ac:spMk id="3" creationId="{45F74ADD-8DFB-62A6-5831-8A12170DB7B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975572184" sldId="266"/>
            <ac:spMk id="4" creationId="{379B232D-B2E6-5550-C3D0-1C01281398D8}"/>
          </ac:spMkLst>
        </pc:spChg>
        <pc:spChg chg="mod">
          <ac:chgData name="Linda Åslev" userId="177adb49-83fd-4b6a-85c5-23f32662e3d9" providerId="ADAL" clId="{EFDBFBFB-F24F-478B-845D-3527B75D7D10}" dt="2025-05-05T10:03:31.233" v="5387" actId="20577"/>
          <ac:spMkLst>
            <pc:docMk/>
            <pc:sldMk cId="3975572184" sldId="266"/>
            <ac:spMk id="6" creationId="{98E7736C-0282-4A8D-9768-D8679A634DAC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2865181175" sldId="267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865181175" sldId="267"/>
            <ac:spMk id="2" creationId="{BD3A1B92-3FAE-4F5F-E967-2638A889946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865181175" sldId="267"/>
            <ac:spMk id="3" creationId="{A8AD19FF-CAEB-90F8-9310-6AB7B38A0D10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865181175" sldId="267"/>
            <ac:spMk id="6" creationId="{6FC87636-5CD9-90F5-3ABF-B167AC44726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865181175" sldId="267"/>
            <ac:spMk id="7" creationId="{F8CD5C03-27CB-9A65-BE31-066FD5F8F51F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865181175" sldId="267"/>
            <ac:spMk id="8" creationId="{E26152BA-B701-B6E8-2803-CB650394992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865181175" sldId="267"/>
            <ac:spMk id="9" creationId="{8A411D78-701A-32DD-C2CF-87CB30CAA80F}"/>
          </ac:spMkLst>
        </pc:spChg>
      </pc:sldChg>
      <pc:sldChg chg="modSp mod">
        <pc:chgData name="Linda Åslev" userId="177adb49-83fd-4b6a-85c5-23f32662e3d9" providerId="ADAL" clId="{EFDBFBFB-F24F-478B-845D-3527B75D7D10}" dt="2025-05-05T10:04:22.942" v="5399" actId="20577"/>
        <pc:sldMkLst>
          <pc:docMk/>
          <pc:sldMk cId="425892978" sldId="268"/>
        </pc:sldMkLst>
        <pc:spChg chg="mod">
          <ac:chgData name="Linda Åslev" userId="177adb49-83fd-4b6a-85c5-23f32662e3d9" providerId="ADAL" clId="{EFDBFBFB-F24F-478B-845D-3527B75D7D10}" dt="2025-05-05T10:04:22.942" v="5399" actId="20577"/>
          <ac:spMkLst>
            <pc:docMk/>
            <pc:sldMk cId="425892978" sldId="268"/>
            <ac:spMk id="3" creationId="{5BB436BE-96D3-0ADF-1EDD-4A4A336B72B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25892978" sldId="268"/>
            <ac:spMk id="4" creationId="{23DB708A-7350-10C6-1ACE-00112BB33B3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25892978" sldId="268"/>
            <ac:spMk id="6" creationId="{0F8C4C45-233B-9F10-5FF9-041E9276D853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1201575695" sldId="269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201575695" sldId="269"/>
            <ac:spMk id="2" creationId="{49A7BA02-B516-EEC6-9223-2D738E98B2B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201575695" sldId="269"/>
            <ac:spMk id="3" creationId="{728945F0-C601-2AE6-9BE7-C20F4A1499A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201575695" sldId="269"/>
            <ac:spMk id="5" creationId="{E177BC97-2760-3A26-6FE4-5706E473DA6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201575695" sldId="269"/>
            <ac:spMk id="6" creationId="{946D5FB0-4B09-417F-7772-FFD715C4595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201575695" sldId="269"/>
            <ac:spMk id="7" creationId="{B2D04DE0-DBA4-D59A-81ED-9D76651A652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201575695" sldId="269"/>
            <ac:spMk id="8" creationId="{A4BC44E7-53C5-C90E-FCF7-D47D8B385605}"/>
          </ac:spMkLst>
        </pc:spChg>
      </pc:sldChg>
      <pc:sldChg chg="modSp mod">
        <pc:chgData name="Linda Åslev" userId="177adb49-83fd-4b6a-85c5-23f32662e3d9" providerId="ADAL" clId="{EFDBFBFB-F24F-478B-845D-3527B75D7D10}" dt="2025-05-16T11:15:25.821" v="6007" actId="20577"/>
        <pc:sldMkLst>
          <pc:docMk/>
          <pc:sldMk cId="3953708386" sldId="270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953708386" sldId="270"/>
            <ac:spMk id="3" creationId="{BC389436-0A64-7911-53D8-EED8314DF3E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953708386" sldId="270"/>
            <ac:spMk id="4" creationId="{DFDA71E7-B8B2-3EB1-8AD4-16CC1630BDC0}"/>
          </ac:spMkLst>
        </pc:spChg>
        <pc:spChg chg="mod">
          <ac:chgData name="Linda Åslev" userId="177adb49-83fd-4b6a-85c5-23f32662e3d9" providerId="ADAL" clId="{EFDBFBFB-F24F-478B-845D-3527B75D7D10}" dt="2025-05-16T11:15:25.821" v="6007" actId="20577"/>
          <ac:spMkLst>
            <pc:docMk/>
            <pc:sldMk cId="3953708386" sldId="270"/>
            <ac:spMk id="6" creationId="{829F2896-92E1-B218-FEAA-66CDCE6E8BC3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329968249" sldId="271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9968249" sldId="271"/>
            <ac:spMk id="2" creationId="{75633F46-460A-AC33-CE18-FD0848DDC16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9968249" sldId="271"/>
            <ac:spMk id="3" creationId="{C937C7FE-041D-B023-9992-2D73E1D12C1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9968249" sldId="271"/>
            <ac:spMk id="6" creationId="{704E4F31-8FF2-7350-D118-84A45B61456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9968249" sldId="271"/>
            <ac:spMk id="7" creationId="{A7276307-BB34-2116-CE48-37680487D47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9968249" sldId="271"/>
            <ac:spMk id="8" creationId="{F1A724E9-F63C-68F5-061B-E694CD34A2D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9968249" sldId="271"/>
            <ac:spMk id="9" creationId="{2CAAD43F-A28D-D4BD-F2A0-951FE9DCC17B}"/>
          </ac:spMkLst>
        </pc:spChg>
      </pc:sldChg>
      <pc:sldChg chg="modSp add del mod">
        <pc:chgData name="Linda Åslev" userId="177adb49-83fd-4b6a-85c5-23f32662e3d9" providerId="ADAL" clId="{EFDBFBFB-F24F-478B-845D-3527B75D7D10}" dt="2025-05-16T11:16:33.449" v="6028" actId="20577"/>
        <pc:sldMkLst>
          <pc:docMk/>
          <pc:sldMk cId="2678249872" sldId="272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678249872" sldId="272"/>
            <ac:spMk id="3" creationId="{29B86AE3-3F0F-3D66-F795-C6BD9700B44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678249872" sldId="272"/>
            <ac:spMk id="4" creationId="{54079EB3-1F3F-00E6-9CCC-6917E89CC390}"/>
          </ac:spMkLst>
        </pc:spChg>
        <pc:spChg chg="mod">
          <ac:chgData name="Linda Åslev" userId="177adb49-83fd-4b6a-85c5-23f32662e3d9" providerId="ADAL" clId="{EFDBFBFB-F24F-478B-845D-3527B75D7D10}" dt="2025-05-16T11:16:33.449" v="6028" actId="20577"/>
          <ac:spMkLst>
            <pc:docMk/>
            <pc:sldMk cId="2678249872" sldId="272"/>
            <ac:spMk id="6" creationId="{15BD4DF2-BC2C-FF66-2A71-351F491A78A9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1834250344" sldId="273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834250344" sldId="273"/>
            <ac:spMk id="2" creationId="{08DD6860-C76A-CC5B-9712-971D97CB9C9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834250344" sldId="273"/>
            <ac:spMk id="3" creationId="{3BDBC055-C030-8771-9BCA-91B8143D0DD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834250344" sldId="273"/>
            <ac:spMk id="6" creationId="{0F40E2BE-5D3D-D11A-0DF0-E23727280B5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834250344" sldId="273"/>
            <ac:spMk id="7" creationId="{5C9CF099-5FAD-1B8E-B75B-2AAAD0B3C58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834250344" sldId="273"/>
            <ac:spMk id="8" creationId="{DDEA955B-F4F0-667D-2B58-DB2AF4708FA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834250344" sldId="273"/>
            <ac:spMk id="9" creationId="{EF9F1A9F-0B46-BFB1-4E4C-B5D2BD2E0BCE}"/>
          </ac:spMkLst>
        </pc:spChg>
      </pc:sldChg>
      <pc:sldChg chg="modSp mod">
        <pc:chgData name="Linda Åslev" userId="177adb49-83fd-4b6a-85c5-23f32662e3d9" providerId="ADAL" clId="{EFDBFBFB-F24F-478B-845D-3527B75D7D10}" dt="2025-05-16T12:21:32.519" v="6325" actId="20577"/>
        <pc:sldMkLst>
          <pc:docMk/>
          <pc:sldMk cId="295097826" sldId="274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95097826" sldId="274"/>
            <ac:spMk id="3" creationId="{58C7F7AA-B5B8-010B-DE9F-AA23AA3E6AF0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95097826" sldId="274"/>
            <ac:spMk id="4" creationId="{0384E02A-83D7-3788-A29B-45D6C210A8C6}"/>
          </ac:spMkLst>
        </pc:spChg>
        <pc:spChg chg="mod">
          <ac:chgData name="Linda Åslev" userId="177adb49-83fd-4b6a-85c5-23f32662e3d9" providerId="ADAL" clId="{EFDBFBFB-F24F-478B-845D-3527B75D7D10}" dt="2025-05-16T12:21:32.519" v="6325" actId="20577"/>
          <ac:spMkLst>
            <pc:docMk/>
            <pc:sldMk cId="295097826" sldId="274"/>
            <ac:spMk id="6" creationId="{BD296491-182A-D358-1A34-1A1D89CE4ADD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4120709557" sldId="275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120709557" sldId="275"/>
            <ac:spMk id="2" creationId="{C3511B87-AB0A-C1BC-E646-AAE853158F0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120709557" sldId="275"/>
            <ac:spMk id="3" creationId="{3BDA49FF-9FB3-5457-AF59-F7E6781E0A4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120709557" sldId="275"/>
            <ac:spMk id="6" creationId="{83C05F1D-EC8B-8421-8598-B9E8CB7BD57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120709557" sldId="275"/>
            <ac:spMk id="7" creationId="{69D07778-9D3A-A3BF-0485-F552B1249E2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120709557" sldId="275"/>
            <ac:spMk id="8" creationId="{B8B1F706-37C4-73EF-6A0F-3152ACEC6E1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120709557" sldId="275"/>
            <ac:spMk id="9" creationId="{B0297FE3-9C08-A349-F7FB-34FAF50CEE40}"/>
          </ac:spMkLst>
        </pc:spChg>
      </pc:sldChg>
      <pc:sldChg chg="modSp mod">
        <pc:chgData name="Linda Åslev" userId="177adb49-83fd-4b6a-85c5-23f32662e3d9" providerId="ADAL" clId="{EFDBFBFB-F24F-478B-845D-3527B75D7D10}" dt="2025-05-05T10:04:44.543" v="5412"/>
        <pc:sldMkLst>
          <pc:docMk/>
          <pc:sldMk cId="325073518" sldId="276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5073518" sldId="276"/>
            <ac:spMk id="3" creationId="{CA8FDC33-5C3C-556B-B3CA-CBB28B9750B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5073518" sldId="276"/>
            <ac:spMk id="4" creationId="{FD64DBC9-66D4-6FC4-7A3E-352EBE8D6367}"/>
          </ac:spMkLst>
        </pc:spChg>
        <pc:spChg chg="mod">
          <ac:chgData name="Linda Åslev" userId="177adb49-83fd-4b6a-85c5-23f32662e3d9" providerId="ADAL" clId="{EFDBFBFB-F24F-478B-845D-3527B75D7D10}" dt="2025-05-05T10:04:44.543" v="5412"/>
          <ac:spMkLst>
            <pc:docMk/>
            <pc:sldMk cId="325073518" sldId="276"/>
            <ac:spMk id="6" creationId="{C0D04468-D00B-0195-46AB-F77DB27F1223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1391883694" sldId="277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91883694" sldId="277"/>
            <ac:spMk id="2" creationId="{98F55223-68E4-F430-E516-8D307766CF8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91883694" sldId="277"/>
            <ac:spMk id="3" creationId="{EFA6F23E-E91D-89A6-6AF0-324031F97FA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91883694" sldId="277"/>
            <ac:spMk id="6" creationId="{D4349469-B16A-BD25-868C-AD66199614F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91883694" sldId="277"/>
            <ac:spMk id="7" creationId="{739095EA-A07E-91EB-1123-08FACB05898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91883694" sldId="277"/>
            <ac:spMk id="8" creationId="{65BCB85D-B5D3-930D-94CF-E34CF91694B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91883694" sldId="277"/>
            <ac:spMk id="9" creationId="{930B860E-2BC0-D32E-C9D9-9655C568289B}"/>
          </ac:spMkLst>
        </pc:spChg>
      </pc:sldChg>
      <pc:sldChg chg="modSp mod">
        <pc:chgData name="Linda Åslev" userId="177adb49-83fd-4b6a-85c5-23f32662e3d9" providerId="ADAL" clId="{EFDBFBFB-F24F-478B-845D-3527B75D7D10}" dt="2025-05-05T10:06:17.510" v="5418" actId="20577"/>
        <pc:sldMkLst>
          <pc:docMk/>
          <pc:sldMk cId="1847243109" sldId="278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847243109" sldId="278"/>
            <ac:spMk id="3" creationId="{9DC70824-2E8D-89D3-54E1-99F11CF5EFE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847243109" sldId="278"/>
            <ac:spMk id="4" creationId="{AA312B41-7DB1-BC6B-BD59-BB33DAE91ECA}"/>
          </ac:spMkLst>
        </pc:spChg>
        <pc:spChg chg="mod">
          <ac:chgData name="Linda Åslev" userId="177adb49-83fd-4b6a-85c5-23f32662e3d9" providerId="ADAL" clId="{EFDBFBFB-F24F-478B-845D-3527B75D7D10}" dt="2025-05-05T10:06:17.510" v="5418" actId="20577"/>
          <ac:spMkLst>
            <pc:docMk/>
            <pc:sldMk cId="1847243109" sldId="278"/>
            <ac:spMk id="6" creationId="{D591E5D0-82B9-2A46-4184-EAFEE3B004BD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2092602425" sldId="279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092602425" sldId="279"/>
            <ac:spMk id="2" creationId="{74A09614-8E3E-C712-FDAD-F015B67BE47F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092602425" sldId="279"/>
            <ac:spMk id="3" creationId="{6D82A61F-3C39-8D32-10C3-BEB0D24BF11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092602425" sldId="279"/>
            <ac:spMk id="6" creationId="{73BDF880-AB2B-D4CB-C45F-AAC17229858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092602425" sldId="279"/>
            <ac:spMk id="7" creationId="{1E4157E8-372A-1B11-339D-F201A908DEE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092602425" sldId="279"/>
            <ac:spMk id="8" creationId="{CE4161C5-172D-D41C-C12E-0E850EF09F2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092602425" sldId="279"/>
            <ac:spMk id="9" creationId="{69D1ABE2-4DFD-70C3-F3B5-59ADA5ECB2C8}"/>
          </ac:spMkLst>
        </pc:spChg>
      </pc:sldChg>
      <pc:sldChg chg="modSp mod">
        <pc:chgData name="Linda Åslev" userId="177adb49-83fd-4b6a-85c5-23f32662e3d9" providerId="ADAL" clId="{EFDBFBFB-F24F-478B-845D-3527B75D7D10}" dt="2025-05-05T10:06:29.394" v="5431" actId="20577"/>
        <pc:sldMkLst>
          <pc:docMk/>
          <pc:sldMk cId="3735982351" sldId="280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735982351" sldId="280"/>
            <ac:spMk id="3" creationId="{1F2C3920-6DDD-474F-D73C-A563EFAA5A0F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735982351" sldId="280"/>
            <ac:spMk id="4" creationId="{49F6A89B-AD42-043F-64DE-AB2BFEDA23C2}"/>
          </ac:spMkLst>
        </pc:spChg>
        <pc:spChg chg="mod">
          <ac:chgData name="Linda Åslev" userId="177adb49-83fd-4b6a-85c5-23f32662e3d9" providerId="ADAL" clId="{EFDBFBFB-F24F-478B-845D-3527B75D7D10}" dt="2025-05-05T10:06:29.394" v="5431" actId="20577"/>
          <ac:spMkLst>
            <pc:docMk/>
            <pc:sldMk cId="3735982351" sldId="280"/>
            <ac:spMk id="6" creationId="{EF664FC5-C813-B5C1-2C3D-A58FE4E238AE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2270753656" sldId="281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70753656" sldId="281"/>
            <ac:spMk id="2" creationId="{AB90C9E7-4A86-0FC4-451D-7FD3CD94C7D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70753656" sldId="281"/>
            <ac:spMk id="3" creationId="{433B9A50-8367-A65B-187D-DF71BE8E571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70753656" sldId="281"/>
            <ac:spMk id="6" creationId="{1E5D4247-DA9D-8F28-2E4F-9EFCE5F1AC0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70753656" sldId="281"/>
            <ac:spMk id="7" creationId="{7703AF4F-E653-8AB2-CDC9-8E029F139D0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70753656" sldId="281"/>
            <ac:spMk id="8" creationId="{89572CFB-FF5B-A64F-A41C-B44B38A3AA6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70753656" sldId="281"/>
            <ac:spMk id="9" creationId="{E673FF4A-90F1-DE78-66C1-777BA12A0BE6}"/>
          </ac:spMkLst>
        </pc:spChg>
      </pc:sldChg>
      <pc:sldChg chg="modSp mod">
        <pc:chgData name="Linda Åslev" userId="177adb49-83fd-4b6a-85c5-23f32662e3d9" providerId="ADAL" clId="{EFDBFBFB-F24F-478B-845D-3527B75D7D10}" dt="2025-05-05T10:06:38.822" v="5452" actId="20577"/>
        <pc:sldMkLst>
          <pc:docMk/>
          <pc:sldMk cId="965873273" sldId="282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965873273" sldId="282"/>
            <ac:spMk id="3" creationId="{0A3ABA83-AD5C-F68C-684A-B30A6FAF823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965873273" sldId="282"/>
            <ac:spMk id="4" creationId="{70DDB472-4965-ED2F-4620-8596F81ECC5C}"/>
          </ac:spMkLst>
        </pc:spChg>
        <pc:spChg chg="mod">
          <ac:chgData name="Linda Åslev" userId="177adb49-83fd-4b6a-85c5-23f32662e3d9" providerId="ADAL" clId="{EFDBFBFB-F24F-478B-845D-3527B75D7D10}" dt="2025-05-05T10:06:38.822" v="5452" actId="20577"/>
          <ac:spMkLst>
            <pc:docMk/>
            <pc:sldMk cId="965873273" sldId="282"/>
            <ac:spMk id="6" creationId="{0343E011-1199-67C3-3547-B5ED189CECD3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1337902588" sldId="283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37902588" sldId="283"/>
            <ac:spMk id="2" creationId="{D842871F-0372-DBA6-DC87-19C1A294707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37902588" sldId="283"/>
            <ac:spMk id="3" creationId="{02D0E9E3-B536-617C-31B2-212214D5EC9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37902588" sldId="283"/>
            <ac:spMk id="6" creationId="{ABFF77AB-B0C8-BE73-3433-6A5B94BFD87F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37902588" sldId="283"/>
            <ac:spMk id="7" creationId="{B76DC359-E8C2-E57E-95C0-5722318D05D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37902588" sldId="283"/>
            <ac:spMk id="8" creationId="{6CCF09C9-4D64-DF8F-E50B-0D5E6421C10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337902588" sldId="283"/>
            <ac:spMk id="9" creationId="{6B4A0C57-86AC-3273-BF2A-4FCD757D2F49}"/>
          </ac:spMkLst>
        </pc:spChg>
      </pc:sldChg>
      <pc:sldChg chg="modSp mod">
        <pc:chgData name="Linda Åslev" userId="177adb49-83fd-4b6a-85c5-23f32662e3d9" providerId="ADAL" clId="{EFDBFBFB-F24F-478B-845D-3527B75D7D10}" dt="2025-05-05T10:06:49.666" v="5475" actId="20577"/>
        <pc:sldMkLst>
          <pc:docMk/>
          <pc:sldMk cId="711719906" sldId="284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711719906" sldId="284"/>
            <ac:spMk id="3" creationId="{5646D1DD-72CC-3BD6-BD5B-B915EDCDB56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711719906" sldId="284"/>
            <ac:spMk id="4" creationId="{50516D78-9C1A-0487-C1FC-5EA59FFA28E6}"/>
          </ac:spMkLst>
        </pc:spChg>
        <pc:spChg chg="mod">
          <ac:chgData name="Linda Åslev" userId="177adb49-83fd-4b6a-85c5-23f32662e3d9" providerId="ADAL" clId="{EFDBFBFB-F24F-478B-845D-3527B75D7D10}" dt="2025-05-05T10:06:49.666" v="5475" actId="20577"/>
          <ac:spMkLst>
            <pc:docMk/>
            <pc:sldMk cId="711719906" sldId="284"/>
            <ac:spMk id="6" creationId="{15D198C0-ECA8-E8B5-603E-D4EFC6E5497D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1957774446" sldId="285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57774446" sldId="285"/>
            <ac:spMk id="2" creationId="{4CE43491-AE3C-D017-A859-709AA8A905C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57774446" sldId="285"/>
            <ac:spMk id="3" creationId="{9DA7D944-C241-3C2A-2E70-D007562DB4DF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57774446" sldId="285"/>
            <ac:spMk id="6" creationId="{ECB7AA92-C097-4B1C-B8E2-B42D3F43A9A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57774446" sldId="285"/>
            <ac:spMk id="7" creationId="{8D007FB4-22AD-A867-029D-30EA8DCA7DE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57774446" sldId="285"/>
            <ac:spMk id="8" creationId="{9A649213-38DC-7AE6-ABEB-E6B5DEC21AB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57774446" sldId="285"/>
            <ac:spMk id="9" creationId="{8A43BA3B-765B-9A1A-C79F-79791F55E26D}"/>
          </ac:spMkLst>
        </pc:spChg>
      </pc:sldChg>
      <pc:sldChg chg="modSp mod">
        <pc:chgData name="Linda Åslev" userId="177adb49-83fd-4b6a-85c5-23f32662e3d9" providerId="ADAL" clId="{EFDBFBFB-F24F-478B-845D-3527B75D7D10}" dt="2025-05-05T10:06:57.750" v="5496" actId="20577"/>
        <pc:sldMkLst>
          <pc:docMk/>
          <pc:sldMk cId="1529440622" sldId="286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29440622" sldId="286"/>
            <ac:spMk id="3" creationId="{FE5CCFE4-D0DF-73C9-6691-1DF280C7706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29440622" sldId="286"/>
            <ac:spMk id="4" creationId="{016A8432-6F9E-9E68-B72F-0E5B6D6A537D}"/>
          </ac:spMkLst>
        </pc:spChg>
        <pc:spChg chg="mod">
          <ac:chgData name="Linda Åslev" userId="177adb49-83fd-4b6a-85c5-23f32662e3d9" providerId="ADAL" clId="{EFDBFBFB-F24F-478B-845D-3527B75D7D10}" dt="2025-05-05T10:06:57.750" v="5496" actId="20577"/>
          <ac:spMkLst>
            <pc:docMk/>
            <pc:sldMk cId="1529440622" sldId="286"/>
            <ac:spMk id="6" creationId="{7AC89F1E-D141-8DCB-1658-E33597723FE2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1976862524" sldId="287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76862524" sldId="287"/>
            <ac:spMk id="2" creationId="{29250E64-6CC0-F6A4-7E58-B717AA1B405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76862524" sldId="287"/>
            <ac:spMk id="3" creationId="{7B0F02B0-3D95-86E3-960B-B761D67CE8D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76862524" sldId="287"/>
            <ac:spMk id="6" creationId="{4B57D4F3-E87A-FA6A-988A-8DCFE355129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76862524" sldId="287"/>
            <ac:spMk id="7" creationId="{129E979A-9450-27DA-D359-2865687EAA9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76862524" sldId="287"/>
            <ac:spMk id="8" creationId="{CD5A56CE-20E7-0488-88DF-7342C4AC291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76862524" sldId="287"/>
            <ac:spMk id="9" creationId="{3A18407C-3DF3-F065-1524-67DC17E1C9F4}"/>
          </ac:spMkLst>
        </pc:spChg>
      </pc:sldChg>
      <pc:sldChg chg="modSp mod">
        <pc:chgData name="Linda Åslev" userId="177adb49-83fd-4b6a-85c5-23f32662e3d9" providerId="ADAL" clId="{EFDBFBFB-F24F-478B-845D-3527B75D7D10}" dt="2025-05-05T10:07:06.967" v="5517" actId="20577"/>
        <pc:sldMkLst>
          <pc:docMk/>
          <pc:sldMk cId="1999675297" sldId="288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99675297" sldId="288"/>
            <ac:spMk id="3" creationId="{C80242B5-3353-6747-FE8D-30A7D1650BB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99675297" sldId="288"/>
            <ac:spMk id="4" creationId="{1302F94A-98A6-B30D-EFE6-8F46F37E5285}"/>
          </ac:spMkLst>
        </pc:spChg>
        <pc:spChg chg="mod">
          <ac:chgData name="Linda Åslev" userId="177adb49-83fd-4b6a-85c5-23f32662e3d9" providerId="ADAL" clId="{EFDBFBFB-F24F-478B-845D-3527B75D7D10}" dt="2025-05-05T10:07:06.967" v="5517" actId="20577"/>
          <ac:spMkLst>
            <pc:docMk/>
            <pc:sldMk cId="1999675297" sldId="288"/>
            <ac:spMk id="6" creationId="{D526B87E-7053-1158-2287-0C0E89053063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2596414046" sldId="289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596414046" sldId="289"/>
            <ac:spMk id="2" creationId="{7B3F3DB1-5F01-6FBC-E8E0-DF05F850C92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596414046" sldId="289"/>
            <ac:spMk id="3" creationId="{233DFAF6-EAA2-B549-2737-357E0373A55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596414046" sldId="289"/>
            <ac:spMk id="6" creationId="{A1F25164-F690-C4F6-673D-6FCD92770CF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596414046" sldId="289"/>
            <ac:spMk id="7" creationId="{AA5C8573-2915-429C-854C-E439127C1B00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596414046" sldId="289"/>
            <ac:spMk id="8" creationId="{536114C8-72FF-8B9C-D45F-C5B6AEE32C6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596414046" sldId="289"/>
            <ac:spMk id="9" creationId="{98F2FB85-EED8-3531-4165-333093197A14}"/>
          </ac:spMkLst>
        </pc:spChg>
      </pc:sldChg>
      <pc:sldChg chg="modSp mod">
        <pc:chgData name="Linda Åslev" userId="177adb49-83fd-4b6a-85c5-23f32662e3d9" providerId="ADAL" clId="{EFDBFBFB-F24F-478B-845D-3527B75D7D10}" dt="2025-05-05T10:07:26.910" v="5530" actId="20577"/>
        <pc:sldMkLst>
          <pc:docMk/>
          <pc:sldMk cId="1548703644" sldId="290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48703644" sldId="290"/>
            <ac:spMk id="3" creationId="{2CF179D2-628A-B731-B98D-B4EBC7345D0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48703644" sldId="290"/>
            <ac:spMk id="4" creationId="{F40BD266-95FE-98ED-84E8-30B818622986}"/>
          </ac:spMkLst>
        </pc:spChg>
        <pc:spChg chg="mod">
          <ac:chgData name="Linda Åslev" userId="177adb49-83fd-4b6a-85c5-23f32662e3d9" providerId="ADAL" clId="{EFDBFBFB-F24F-478B-845D-3527B75D7D10}" dt="2025-05-05T10:07:26.910" v="5530" actId="20577"/>
          <ac:spMkLst>
            <pc:docMk/>
            <pc:sldMk cId="1548703644" sldId="290"/>
            <ac:spMk id="6" creationId="{67C02EB3-1498-7934-3C0B-B45F5C0659B9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1427723134" sldId="291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427723134" sldId="291"/>
            <ac:spMk id="2" creationId="{62AE944B-185D-FD22-913E-A19FBFB714F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427723134" sldId="291"/>
            <ac:spMk id="3" creationId="{568DFD46-4740-9BC9-837C-B768E4C2D5B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427723134" sldId="291"/>
            <ac:spMk id="6" creationId="{728A2EE3-66B6-EA9E-AAE2-716005E4A0B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427723134" sldId="291"/>
            <ac:spMk id="7" creationId="{36CE9E25-A8FE-70E8-45CE-4CD32122DF2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427723134" sldId="291"/>
            <ac:spMk id="8" creationId="{AB02BA75-A151-4891-392B-D6952B67716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427723134" sldId="291"/>
            <ac:spMk id="9" creationId="{073A4890-1EF0-450D-209D-116F5C993CC1}"/>
          </ac:spMkLst>
        </pc:spChg>
      </pc:sldChg>
      <pc:sldChg chg="modSp mod">
        <pc:chgData name="Linda Åslev" userId="177adb49-83fd-4b6a-85c5-23f32662e3d9" providerId="ADAL" clId="{EFDBFBFB-F24F-478B-845D-3527B75D7D10}" dt="2025-05-05T10:54:35.970" v="5748" actId="20577"/>
        <pc:sldMkLst>
          <pc:docMk/>
          <pc:sldMk cId="3997859170" sldId="292"/>
        </pc:sldMkLst>
        <pc:spChg chg="mod">
          <ac:chgData name="Linda Åslev" userId="177adb49-83fd-4b6a-85c5-23f32662e3d9" providerId="ADAL" clId="{EFDBFBFB-F24F-478B-845D-3527B75D7D10}" dt="2025-05-05T10:07:48.049" v="5536" actId="13926"/>
          <ac:spMkLst>
            <pc:docMk/>
            <pc:sldMk cId="3997859170" sldId="292"/>
            <ac:spMk id="3" creationId="{6E65B00D-1055-B3D9-E4F4-F25322EC903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997859170" sldId="292"/>
            <ac:spMk id="4" creationId="{0C825416-02FF-ED76-3224-B3313206EBEC}"/>
          </ac:spMkLst>
        </pc:spChg>
        <pc:spChg chg="mod">
          <ac:chgData name="Linda Åslev" userId="177adb49-83fd-4b6a-85c5-23f32662e3d9" providerId="ADAL" clId="{EFDBFBFB-F24F-478B-845D-3527B75D7D10}" dt="2025-05-05T10:54:35.970" v="5748" actId="20577"/>
          <ac:spMkLst>
            <pc:docMk/>
            <pc:sldMk cId="3997859170" sldId="292"/>
            <ac:spMk id="6" creationId="{9C201F3F-2F3F-AAD7-1D62-5CEE24BD7A85}"/>
          </ac:spMkLst>
        </pc:spChg>
      </pc:sldChg>
      <pc:sldChg chg="modSp mod">
        <pc:chgData name="Linda Åslev" userId="177adb49-83fd-4b6a-85c5-23f32662e3d9" providerId="ADAL" clId="{EFDBFBFB-F24F-478B-845D-3527B75D7D10}" dt="2025-05-05T11:03:04.547" v="5878" actId="20577"/>
        <pc:sldMkLst>
          <pc:docMk/>
          <pc:sldMk cId="585992601" sldId="293"/>
        </pc:sldMkLst>
        <pc:spChg chg="mod">
          <ac:chgData name="Linda Åslev" userId="177adb49-83fd-4b6a-85c5-23f32662e3d9" providerId="ADAL" clId="{EFDBFBFB-F24F-478B-845D-3527B75D7D10}" dt="2025-05-05T11:03:04.547" v="5878" actId="20577"/>
          <ac:spMkLst>
            <pc:docMk/>
            <pc:sldMk cId="585992601" sldId="293"/>
            <ac:spMk id="2" creationId="{3F479CD5-FF6B-3EF5-2119-0BC9D3013E3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585992601" sldId="293"/>
            <ac:spMk id="3" creationId="{9541FAB7-7B0B-6398-E0F6-B4A623611A3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585992601" sldId="293"/>
            <ac:spMk id="5" creationId="{8AFBACF7-E659-32A2-D320-4890B1A1A9C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585992601" sldId="293"/>
            <ac:spMk id="6" creationId="{A09DF9E9-F471-D8BA-2B4E-24863019A40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585992601" sldId="293"/>
            <ac:spMk id="7" creationId="{D5C75E93-BB2B-2006-63DD-74F3541E9C6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585992601" sldId="293"/>
            <ac:spMk id="8" creationId="{E3FA27E7-418B-2A8D-64D0-25FE7621D6D0}"/>
          </ac:spMkLst>
        </pc:spChg>
      </pc:sldChg>
      <pc:sldChg chg="modSp mod">
        <pc:chgData name="Linda Åslev" userId="177adb49-83fd-4b6a-85c5-23f32662e3d9" providerId="ADAL" clId="{EFDBFBFB-F24F-478B-845D-3527B75D7D10}" dt="2025-05-05T10:08:44.688" v="5589" actId="20577"/>
        <pc:sldMkLst>
          <pc:docMk/>
          <pc:sldMk cId="2314132524" sldId="294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314132524" sldId="294"/>
            <ac:spMk id="3" creationId="{48E89E2D-A554-9009-7896-91C1F5F290B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314132524" sldId="294"/>
            <ac:spMk id="4" creationId="{73745323-FE79-D851-156B-05AA85E20592}"/>
          </ac:spMkLst>
        </pc:spChg>
        <pc:spChg chg="mod">
          <ac:chgData name="Linda Åslev" userId="177adb49-83fd-4b6a-85c5-23f32662e3d9" providerId="ADAL" clId="{EFDBFBFB-F24F-478B-845D-3527B75D7D10}" dt="2025-05-05T10:08:44.688" v="5589" actId="20577"/>
          <ac:spMkLst>
            <pc:docMk/>
            <pc:sldMk cId="2314132524" sldId="294"/>
            <ac:spMk id="6" creationId="{AA2FEAE4-2D2A-F459-3C99-E285D8BECE95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2488008388" sldId="295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488008388" sldId="295"/>
            <ac:spMk id="2" creationId="{5A8AA678-460E-26FA-CE03-102CD58DF99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488008388" sldId="295"/>
            <ac:spMk id="3" creationId="{4173054C-0946-62A3-B838-1483DA5E949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488008388" sldId="295"/>
            <ac:spMk id="6" creationId="{DB62106E-29C1-1D5C-E1BC-31F885A4639F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488008388" sldId="295"/>
            <ac:spMk id="7" creationId="{E2D8AC46-5D87-A8F1-FDF5-1DC8FFF5939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488008388" sldId="295"/>
            <ac:spMk id="8" creationId="{DB556C59-5C2D-35E4-C3D8-250BE8A0B39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488008388" sldId="295"/>
            <ac:spMk id="9" creationId="{927D688A-FB4F-647D-A3BE-E4D080565C88}"/>
          </ac:spMkLst>
        </pc:spChg>
      </pc:sldChg>
      <pc:sldChg chg="modSp mod">
        <pc:chgData name="Linda Åslev" userId="177adb49-83fd-4b6a-85c5-23f32662e3d9" providerId="ADAL" clId="{EFDBFBFB-F24F-478B-845D-3527B75D7D10}" dt="2025-05-05T10:51:54.981" v="5620" actId="20577"/>
        <pc:sldMkLst>
          <pc:docMk/>
          <pc:sldMk cId="2887856445" sldId="296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887856445" sldId="296"/>
            <ac:spMk id="3" creationId="{494D99D7-9769-D56B-28DE-53DA76A24D6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887856445" sldId="296"/>
            <ac:spMk id="4" creationId="{5B2411BB-30EC-DFBC-1AEB-5B7625C770CF}"/>
          </ac:spMkLst>
        </pc:spChg>
        <pc:spChg chg="mod">
          <ac:chgData name="Linda Åslev" userId="177adb49-83fd-4b6a-85c5-23f32662e3d9" providerId="ADAL" clId="{EFDBFBFB-F24F-478B-845D-3527B75D7D10}" dt="2025-05-05T10:51:54.981" v="5620" actId="20577"/>
          <ac:spMkLst>
            <pc:docMk/>
            <pc:sldMk cId="2887856445" sldId="296"/>
            <ac:spMk id="6" creationId="{A47D1CE8-D691-5488-231B-72661D097D6E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2702380097" sldId="297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702380097" sldId="297"/>
            <ac:spMk id="2" creationId="{1F697609-EEF2-6C10-92F0-139A4050DF6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702380097" sldId="297"/>
            <ac:spMk id="3" creationId="{501C85B4-F0DD-DC59-99ED-F640C08B17D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702380097" sldId="297"/>
            <ac:spMk id="6" creationId="{5380788A-958A-8EF8-5797-D7B504051CA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702380097" sldId="297"/>
            <ac:spMk id="7" creationId="{C577B36E-D32E-46B2-8F1C-58D62EF8B92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702380097" sldId="297"/>
            <ac:spMk id="8" creationId="{E2F207FF-203F-D1B5-B1EB-CE2D10FB408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702380097" sldId="297"/>
            <ac:spMk id="9" creationId="{820FADCD-1788-1193-517B-459B956E1304}"/>
          </ac:spMkLst>
        </pc:spChg>
      </pc:sldChg>
      <pc:sldChg chg="modSp mod">
        <pc:chgData name="Linda Åslev" userId="177adb49-83fd-4b6a-85c5-23f32662e3d9" providerId="ADAL" clId="{EFDBFBFB-F24F-478B-845D-3527B75D7D10}" dt="2025-05-05T10:52:37.029" v="5636" actId="20577"/>
        <pc:sldMkLst>
          <pc:docMk/>
          <pc:sldMk cId="1565457628" sldId="298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65457628" sldId="298"/>
            <ac:spMk id="3" creationId="{796975EA-FF9A-3331-9965-9A314346194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65457628" sldId="298"/>
            <ac:spMk id="4" creationId="{3A103313-B1A6-27A1-F21A-3DE8B7668A75}"/>
          </ac:spMkLst>
        </pc:spChg>
        <pc:spChg chg="mod">
          <ac:chgData name="Linda Åslev" userId="177adb49-83fd-4b6a-85c5-23f32662e3d9" providerId="ADAL" clId="{EFDBFBFB-F24F-478B-845D-3527B75D7D10}" dt="2025-05-05T10:52:37.029" v="5636" actId="20577"/>
          <ac:spMkLst>
            <pc:docMk/>
            <pc:sldMk cId="1565457628" sldId="298"/>
            <ac:spMk id="6" creationId="{3D3F8AA5-998D-204D-BABF-E2F8C78A8FDC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192156471" sldId="299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2156471" sldId="299"/>
            <ac:spMk id="2" creationId="{4FA5030E-2BA4-A948-21F8-821AA8FDA94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2156471" sldId="299"/>
            <ac:spMk id="3" creationId="{44E1B40B-D044-EEEB-8632-0682109D5A50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2156471" sldId="299"/>
            <ac:spMk id="5" creationId="{A72B09F0-E6F6-3DCF-3E43-2F3768DDEA0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2156471" sldId="299"/>
            <ac:spMk id="6" creationId="{B0F3D275-4CB2-7B3C-6014-175991DE1AA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2156471" sldId="299"/>
            <ac:spMk id="7" creationId="{F4A7AA02-460E-CBAD-18AD-2D67B6E4E5A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2156471" sldId="299"/>
            <ac:spMk id="8" creationId="{8E16D2B4-3E97-E3C1-BBE6-1D9702C5D337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3254615046" sldId="301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54615046" sldId="301"/>
            <ac:spMk id="2" creationId="{8D0EDCF9-582E-3098-3BB4-5CF16ED5F3C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54615046" sldId="301"/>
            <ac:spMk id="3" creationId="{CC0D585B-E99C-D198-CD8A-FD451A84E7F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54615046" sldId="301"/>
            <ac:spMk id="5" creationId="{760608B0-7677-430D-9D68-72D1C0F7EA3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54615046" sldId="301"/>
            <ac:spMk id="6" creationId="{90D9DC5E-7F62-5427-5D68-229C5DD36D6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54615046" sldId="301"/>
            <ac:spMk id="7" creationId="{24A8A4E3-1172-5679-66DA-024407310ADF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54615046" sldId="301"/>
            <ac:spMk id="8" creationId="{A76FA4AD-3289-8422-E53C-8775633D6FEE}"/>
          </ac:spMkLst>
        </pc:spChg>
      </pc:sldChg>
      <pc:sldChg chg="modSp mod">
        <pc:chgData name="Linda Åslev" userId="177adb49-83fd-4b6a-85c5-23f32662e3d9" providerId="ADAL" clId="{EFDBFBFB-F24F-478B-845D-3527B75D7D10}" dt="2025-05-16T12:17:00.992" v="6294" actId="20577"/>
        <pc:sldMkLst>
          <pc:docMk/>
          <pc:sldMk cId="2908549575" sldId="302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908549575" sldId="302"/>
            <ac:spMk id="3" creationId="{3427D6AD-A5F2-B8B9-8BC9-07D6089886B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908549575" sldId="302"/>
            <ac:spMk id="4" creationId="{8F4DD01F-A735-F414-5549-D175AD39E8E9}"/>
          </ac:spMkLst>
        </pc:spChg>
        <pc:spChg chg="mod">
          <ac:chgData name="Linda Åslev" userId="177adb49-83fd-4b6a-85c5-23f32662e3d9" providerId="ADAL" clId="{EFDBFBFB-F24F-478B-845D-3527B75D7D10}" dt="2025-05-16T12:17:00.992" v="6294" actId="20577"/>
          <ac:spMkLst>
            <pc:docMk/>
            <pc:sldMk cId="2908549575" sldId="302"/>
            <ac:spMk id="6" creationId="{5F95C628-909A-ACFA-473C-6BF37452E5E4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3228881062" sldId="303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28881062" sldId="303"/>
            <ac:spMk id="2" creationId="{666994A3-5C75-E973-9D69-3D691FFCF89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28881062" sldId="303"/>
            <ac:spMk id="3" creationId="{C5CD5E3B-D730-4A0A-A868-BD4950AF909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28881062" sldId="303"/>
            <ac:spMk id="6" creationId="{DF99ACA4-53EA-350B-4400-8063141830F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28881062" sldId="303"/>
            <ac:spMk id="7" creationId="{A50A6C8D-F0FE-3CBA-B6C4-6B138F902F5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28881062" sldId="303"/>
            <ac:spMk id="8" creationId="{2261F086-5F5A-F3C8-72FC-C604C9D12CF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28881062" sldId="303"/>
            <ac:spMk id="9" creationId="{D282E96F-6818-9F07-9CEB-04F21E513F55}"/>
          </ac:spMkLst>
        </pc:spChg>
      </pc:sldChg>
      <pc:sldChg chg="modSp mod">
        <pc:chgData name="Linda Åslev" userId="177adb49-83fd-4b6a-85c5-23f32662e3d9" providerId="ADAL" clId="{EFDBFBFB-F24F-478B-845D-3527B75D7D10}" dt="2025-05-16T12:16:41.015" v="6276" actId="20577"/>
        <pc:sldMkLst>
          <pc:docMk/>
          <pc:sldMk cId="4005359319" sldId="304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05359319" sldId="304"/>
            <ac:spMk id="3" creationId="{1FEED118-4A42-883D-B9BF-629FDADF01E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05359319" sldId="304"/>
            <ac:spMk id="4" creationId="{0E4503DC-0270-B2B0-DDC4-4AE2E65DD363}"/>
          </ac:spMkLst>
        </pc:spChg>
        <pc:spChg chg="mod">
          <ac:chgData name="Linda Åslev" userId="177adb49-83fd-4b6a-85c5-23f32662e3d9" providerId="ADAL" clId="{EFDBFBFB-F24F-478B-845D-3527B75D7D10}" dt="2025-05-16T12:16:41.015" v="6276" actId="20577"/>
          <ac:spMkLst>
            <pc:docMk/>
            <pc:sldMk cId="4005359319" sldId="304"/>
            <ac:spMk id="6" creationId="{1270408D-CD16-9680-5B43-189E6CFA4FDD}"/>
          </ac:spMkLst>
        </pc:spChg>
      </pc:sldChg>
      <pc:sldChg chg="modSp mod">
        <pc:chgData name="Linda Åslev" userId="177adb49-83fd-4b6a-85c5-23f32662e3d9" providerId="ADAL" clId="{EFDBFBFB-F24F-478B-845D-3527B75D7D10}" dt="2025-05-16T12:16:43.100" v="6279" actId="20577"/>
        <pc:sldMkLst>
          <pc:docMk/>
          <pc:sldMk cId="3085114654" sldId="306"/>
        </pc:sldMkLst>
        <pc:spChg chg="mod">
          <ac:chgData name="Linda Åslev" userId="177adb49-83fd-4b6a-85c5-23f32662e3d9" providerId="ADAL" clId="{EFDBFBFB-F24F-478B-845D-3527B75D7D10}" dt="2025-04-24T07:01:29.238" v="4329" actId="790"/>
          <ac:spMkLst>
            <pc:docMk/>
            <pc:sldMk cId="3085114654" sldId="306"/>
            <ac:spMk id="3" creationId="{4E8EA82F-21ED-C670-BEA9-67814EAA203D}"/>
          </ac:spMkLst>
        </pc:spChg>
        <pc:spChg chg="mod">
          <ac:chgData name="Linda Åslev" userId="177adb49-83fd-4b6a-85c5-23f32662e3d9" providerId="ADAL" clId="{EFDBFBFB-F24F-478B-845D-3527B75D7D10}" dt="2025-04-24T07:01:29.238" v="4329" actId="790"/>
          <ac:spMkLst>
            <pc:docMk/>
            <pc:sldMk cId="3085114654" sldId="306"/>
            <ac:spMk id="4" creationId="{5A341D51-CDB7-E1F6-0723-33366A07C393}"/>
          </ac:spMkLst>
        </pc:spChg>
        <pc:spChg chg="mod">
          <ac:chgData name="Linda Åslev" userId="177adb49-83fd-4b6a-85c5-23f32662e3d9" providerId="ADAL" clId="{EFDBFBFB-F24F-478B-845D-3527B75D7D10}" dt="2025-05-16T12:16:43.100" v="6279" actId="20577"/>
          <ac:spMkLst>
            <pc:docMk/>
            <pc:sldMk cId="3085114654" sldId="306"/>
            <ac:spMk id="6" creationId="{083C32C2-FD39-38AE-80F3-0E147689FF1A}"/>
          </ac:spMkLst>
        </pc:spChg>
      </pc:sldChg>
      <pc:sldChg chg="modSp mod">
        <pc:chgData name="Linda Åslev" userId="177adb49-83fd-4b6a-85c5-23f32662e3d9" providerId="ADAL" clId="{EFDBFBFB-F24F-478B-845D-3527B75D7D10}" dt="2025-04-24T06:55:05.857" v="4216" actId="790"/>
        <pc:sldMkLst>
          <pc:docMk/>
          <pc:sldMk cId="403097902" sldId="307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3097902" sldId="307"/>
            <ac:spMk id="2" creationId="{52A6D217-F5E5-BAA1-240C-2DF891932F3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3097902" sldId="307"/>
            <ac:spMk id="3" creationId="{F485C0BD-6084-E960-8651-C25D7B1BBB7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3097902" sldId="307"/>
            <ac:spMk id="5" creationId="{EFE0B596-A92B-148F-F223-A5991A2AA61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3097902" sldId="307"/>
            <ac:spMk id="6" creationId="{1897A6FD-042D-0B80-608F-55DFC859E5E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3097902" sldId="307"/>
            <ac:spMk id="7" creationId="{D663EADC-37D6-43FA-F1D7-59CCEC48CAD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3097902" sldId="307"/>
            <ac:spMk id="8" creationId="{67C36010-6750-51E4-C620-6CF1400F89A8}"/>
          </ac:spMkLst>
        </pc:spChg>
      </pc:sldChg>
      <pc:sldChg chg="modSp mod">
        <pc:chgData name="Linda Åslev" userId="177adb49-83fd-4b6a-85c5-23f32662e3d9" providerId="ADAL" clId="{EFDBFBFB-F24F-478B-845D-3527B75D7D10}" dt="2025-05-16T12:16:46.381" v="6283" actId="20577"/>
        <pc:sldMkLst>
          <pc:docMk/>
          <pc:sldMk cId="2913603631" sldId="310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913603631" sldId="310"/>
            <ac:spMk id="3" creationId="{1178AABE-C032-7CA4-F382-C10BEC858CF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913603631" sldId="310"/>
            <ac:spMk id="4" creationId="{57E6775D-6940-0B98-B6D9-081F7B1303BF}"/>
          </ac:spMkLst>
        </pc:spChg>
        <pc:spChg chg="mod">
          <ac:chgData name="Linda Åslev" userId="177adb49-83fd-4b6a-85c5-23f32662e3d9" providerId="ADAL" clId="{EFDBFBFB-F24F-478B-845D-3527B75D7D10}" dt="2025-05-16T12:16:46.381" v="6283" actId="20577"/>
          <ac:spMkLst>
            <pc:docMk/>
            <pc:sldMk cId="2913603631" sldId="310"/>
            <ac:spMk id="6" creationId="{C5725D45-3A02-9CFD-C602-6E3DCAD69989}"/>
          </ac:spMkLst>
        </pc:spChg>
      </pc:sldChg>
      <pc:sldChg chg="modSp mod">
        <pc:chgData name="Linda Åslev" userId="177adb49-83fd-4b6a-85c5-23f32662e3d9" providerId="ADAL" clId="{EFDBFBFB-F24F-478B-845D-3527B75D7D10}" dt="2025-05-16T12:16:47.002" v="6285" actId="20577"/>
        <pc:sldMkLst>
          <pc:docMk/>
          <pc:sldMk cId="3245726164" sldId="311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45726164" sldId="311"/>
            <ac:spMk id="3" creationId="{CAB9CC02-E5FB-FE3E-ACE3-5150B896981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45726164" sldId="311"/>
            <ac:spMk id="4" creationId="{BB8FD1FF-376E-9080-2DDF-40F32F02179B}"/>
          </ac:spMkLst>
        </pc:spChg>
        <pc:spChg chg="mod">
          <ac:chgData name="Linda Åslev" userId="177adb49-83fd-4b6a-85c5-23f32662e3d9" providerId="ADAL" clId="{EFDBFBFB-F24F-478B-845D-3527B75D7D10}" dt="2025-05-16T12:16:47.002" v="6285" actId="20577"/>
          <ac:spMkLst>
            <pc:docMk/>
            <pc:sldMk cId="3245726164" sldId="311"/>
            <ac:spMk id="6" creationId="{16564B82-1ADE-133B-1545-916E408431F0}"/>
          </ac:spMkLst>
        </pc:spChg>
      </pc:sldChg>
      <pc:sldChg chg="modSp mod">
        <pc:chgData name="Linda Åslev" userId="177adb49-83fd-4b6a-85c5-23f32662e3d9" providerId="ADAL" clId="{EFDBFBFB-F24F-478B-845D-3527B75D7D10}" dt="2025-05-05T10:57:47.395" v="5813" actId="13926"/>
        <pc:sldMkLst>
          <pc:docMk/>
          <pc:sldMk cId="3310507761" sldId="313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310507761" sldId="313"/>
            <ac:spMk id="2" creationId="{448028A1-3EF5-48AE-227B-413528174C2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310507761" sldId="313"/>
            <ac:spMk id="3" creationId="{D0DB64AD-0E86-44B4-F413-02BB1DD2863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310507761" sldId="313"/>
            <ac:spMk id="5" creationId="{832A977D-BD8C-E489-EA0E-E31C065E8EC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310507761" sldId="313"/>
            <ac:spMk id="6" creationId="{25803B29-8C48-2E36-CF03-983850729E8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310507761" sldId="313"/>
            <ac:spMk id="7" creationId="{8E2E5F2E-CA51-F9F5-6DCF-A2883AF8F0B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310507761" sldId="313"/>
            <ac:spMk id="8" creationId="{1A6562FA-5ADF-2AB0-2C48-8BB0FF48326A}"/>
          </ac:spMkLst>
        </pc:spChg>
        <pc:spChg chg="mod">
          <ac:chgData name="Linda Åslev" userId="177adb49-83fd-4b6a-85c5-23f32662e3d9" providerId="ADAL" clId="{EFDBFBFB-F24F-478B-845D-3527B75D7D10}" dt="2025-05-05T10:57:47.395" v="5813" actId="13926"/>
          <ac:spMkLst>
            <pc:docMk/>
            <pc:sldMk cId="3310507761" sldId="313"/>
            <ac:spMk id="10" creationId="{000D4DB6-A00E-026C-1263-A2F781EC9759}"/>
          </ac:spMkLst>
        </pc:spChg>
      </pc:sldChg>
      <pc:sldChg chg="modSp mod">
        <pc:chgData name="Linda Åslev" userId="177adb49-83fd-4b6a-85c5-23f32662e3d9" providerId="ADAL" clId="{EFDBFBFB-F24F-478B-845D-3527B75D7D10}" dt="2025-05-05T10:57:54.753" v="5814" actId="13926"/>
        <pc:sldMkLst>
          <pc:docMk/>
          <pc:sldMk cId="301539219" sldId="314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01539219" sldId="314"/>
            <ac:spMk id="2" creationId="{B8AB8C33-374E-D014-5F73-E17A6A8D4B5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01539219" sldId="314"/>
            <ac:spMk id="3" creationId="{DB348BB9-FF54-8D64-AF15-EE437DB0A73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01539219" sldId="314"/>
            <ac:spMk id="5" creationId="{F17582B2-4010-EF4D-FD19-7FD21947109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01539219" sldId="314"/>
            <ac:spMk id="6" creationId="{D83ED0E7-9542-A90A-8F45-83A54E98268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01539219" sldId="314"/>
            <ac:spMk id="7" creationId="{5B7EDEE6-824A-B729-646A-57940194D4A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01539219" sldId="314"/>
            <ac:spMk id="8" creationId="{2FF15138-78DD-28EA-477B-2F54783F25D8}"/>
          </ac:spMkLst>
        </pc:spChg>
        <pc:spChg chg="mod">
          <ac:chgData name="Linda Åslev" userId="177adb49-83fd-4b6a-85c5-23f32662e3d9" providerId="ADAL" clId="{EFDBFBFB-F24F-478B-845D-3527B75D7D10}" dt="2025-05-05T10:57:54.753" v="5814" actId="13926"/>
          <ac:spMkLst>
            <pc:docMk/>
            <pc:sldMk cId="301539219" sldId="314"/>
            <ac:spMk id="10" creationId="{FC4C25B9-BC3B-82EC-4B13-23CEF827033C}"/>
          </ac:spMkLst>
        </pc:spChg>
      </pc:sldChg>
      <pc:sldChg chg="modSp mod">
        <pc:chgData name="Linda Åslev" userId="177adb49-83fd-4b6a-85c5-23f32662e3d9" providerId="ADAL" clId="{EFDBFBFB-F24F-478B-845D-3527B75D7D10}" dt="2025-05-05T10:58:07.769" v="5827" actId="20577"/>
        <pc:sldMkLst>
          <pc:docMk/>
          <pc:sldMk cId="634195348" sldId="315"/>
        </pc:sldMkLst>
        <pc:spChg chg="mod">
          <ac:chgData name="Linda Åslev" userId="177adb49-83fd-4b6a-85c5-23f32662e3d9" providerId="ADAL" clId="{EFDBFBFB-F24F-478B-845D-3527B75D7D10}" dt="2025-04-24T07:21:11.387" v="4516" actId="20577"/>
          <ac:spMkLst>
            <pc:docMk/>
            <pc:sldMk cId="634195348" sldId="315"/>
            <ac:spMk id="3" creationId="{5CCBC3EB-75F8-0537-9DF7-B096AE38A28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634195348" sldId="315"/>
            <ac:spMk id="4" creationId="{F5F13A08-93B4-7353-6A40-3625CD081433}"/>
          </ac:spMkLst>
        </pc:spChg>
        <pc:spChg chg="mod">
          <ac:chgData name="Linda Åslev" userId="177adb49-83fd-4b6a-85c5-23f32662e3d9" providerId="ADAL" clId="{EFDBFBFB-F24F-478B-845D-3527B75D7D10}" dt="2025-05-05T10:58:07.769" v="5827" actId="20577"/>
          <ac:spMkLst>
            <pc:docMk/>
            <pc:sldMk cId="634195348" sldId="315"/>
            <ac:spMk id="6" creationId="{47A0EC9B-415C-B562-DFE7-AE3B9B20FA2F}"/>
          </ac:spMkLst>
        </pc:spChg>
      </pc:sldChg>
      <pc:sldChg chg="modSp mod">
        <pc:chgData name="Linda Åslev" userId="177adb49-83fd-4b6a-85c5-23f32662e3d9" providerId="ADAL" clId="{EFDBFBFB-F24F-478B-845D-3527B75D7D10}" dt="2025-04-24T07:22:10.217" v="4573" actId="20577"/>
        <pc:sldMkLst>
          <pc:docMk/>
          <pc:sldMk cId="1786213942" sldId="316"/>
        </pc:sldMkLst>
        <pc:spChg chg="mod">
          <ac:chgData name="Linda Åslev" userId="177adb49-83fd-4b6a-85c5-23f32662e3d9" providerId="ADAL" clId="{EFDBFBFB-F24F-478B-845D-3527B75D7D10}" dt="2025-04-24T07:21:22.340" v="4517"/>
          <ac:spMkLst>
            <pc:docMk/>
            <pc:sldMk cId="1786213942" sldId="316"/>
            <ac:spMk id="2" creationId="{3A001345-E12E-AD57-EB0C-6AADD784C36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786213942" sldId="316"/>
            <ac:spMk id="3" creationId="{BC78EBC7-0280-5D73-63EB-FC5B52BAC0C0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786213942" sldId="316"/>
            <ac:spMk id="6" creationId="{76A5C155-8582-5D5A-23EA-C0DFD8BB535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786213942" sldId="316"/>
            <ac:spMk id="7" creationId="{3D287EC5-1DDF-E88C-58EE-15EA8BB90B6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786213942" sldId="316"/>
            <ac:spMk id="8" creationId="{96C9D2C7-455C-7624-53CF-22CB6D93CE35}"/>
          </ac:spMkLst>
        </pc:spChg>
        <pc:spChg chg="mod">
          <ac:chgData name="Linda Åslev" userId="177adb49-83fd-4b6a-85c5-23f32662e3d9" providerId="ADAL" clId="{EFDBFBFB-F24F-478B-845D-3527B75D7D10}" dt="2025-04-24T07:22:10.217" v="4573" actId="20577"/>
          <ac:spMkLst>
            <pc:docMk/>
            <pc:sldMk cId="1786213942" sldId="316"/>
            <ac:spMk id="9" creationId="{1E7568A4-12FB-3460-D702-EEB867002D14}"/>
          </ac:spMkLst>
        </pc:spChg>
      </pc:sldChg>
      <pc:sldChg chg="modSp mod">
        <pc:chgData name="Linda Åslev" userId="177adb49-83fd-4b6a-85c5-23f32662e3d9" providerId="ADAL" clId="{EFDBFBFB-F24F-478B-845D-3527B75D7D10}" dt="2025-05-05T10:58:16.593" v="5840" actId="20577"/>
        <pc:sldMkLst>
          <pc:docMk/>
          <pc:sldMk cId="1985423108" sldId="317"/>
        </pc:sldMkLst>
        <pc:spChg chg="mod">
          <ac:chgData name="Linda Åslev" userId="177adb49-83fd-4b6a-85c5-23f32662e3d9" providerId="ADAL" clId="{EFDBFBFB-F24F-478B-845D-3527B75D7D10}" dt="2025-04-24T07:21:39.319" v="4538" actId="20577"/>
          <ac:spMkLst>
            <pc:docMk/>
            <pc:sldMk cId="1985423108" sldId="317"/>
            <ac:spMk id="3" creationId="{0E720B0C-5747-4A8B-79A8-E8006FFD4729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85423108" sldId="317"/>
            <ac:spMk id="4" creationId="{24910AEE-3A4D-0A09-C583-B90139736825}"/>
          </ac:spMkLst>
        </pc:spChg>
        <pc:spChg chg="mod">
          <ac:chgData name="Linda Åslev" userId="177adb49-83fd-4b6a-85c5-23f32662e3d9" providerId="ADAL" clId="{EFDBFBFB-F24F-478B-845D-3527B75D7D10}" dt="2025-05-05T10:58:16.593" v="5840" actId="20577"/>
          <ac:spMkLst>
            <pc:docMk/>
            <pc:sldMk cId="1985423108" sldId="317"/>
            <ac:spMk id="6" creationId="{765A7174-3C7C-FF37-C0CB-DBBCB83AC425}"/>
          </ac:spMkLst>
        </pc:spChg>
      </pc:sldChg>
      <pc:sldChg chg="modSp mod">
        <pc:chgData name="Linda Åslev" userId="177adb49-83fd-4b6a-85c5-23f32662e3d9" providerId="ADAL" clId="{EFDBFBFB-F24F-478B-845D-3527B75D7D10}" dt="2025-04-24T07:21:58.709" v="4565" actId="20577"/>
        <pc:sldMkLst>
          <pc:docMk/>
          <pc:sldMk cId="366337276" sldId="318"/>
        </pc:sldMkLst>
        <pc:spChg chg="mod">
          <ac:chgData name="Linda Åslev" userId="177adb49-83fd-4b6a-85c5-23f32662e3d9" providerId="ADAL" clId="{EFDBFBFB-F24F-478B-845D-3527B75D7D10}" dt="2025-04-24T07:21:47.844" v="4539"/>
          <ac:spMkLst>
            <pc:docMk/>
            <pc:sldMk cId="366337276" sldId="318"/>
            <ac:spMk id="2" creationId="{541E492D-ABC4-65FD-7B66-945AED73C7DB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66337276" sldId="318"/>
            <ac:spMk id="3" creationId="{A361758D-DB23-3743-BF40-A46A119FB340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66337276" sldId="318"/>
            <ac:spMk id="6" creationId="{242F23D6-6051-3E8E-1ACD-0AD4811E74E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66337276" sldId="318"/>
            <ac:spMk id="7" creationId="{7E89C314-EA6F-7DA3-8BC9-611D088927ED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66337276" sldId="318"/>
            <ac:spMk id="8" creationId="{E9C2A619-4A74-C73F-2CA1-7FECB6FBC058}"/>
          </ac:spMkLst>
        </pc:spChg>
        <pc:spChg chg="mod">
          <ac:chgData name="Linda Åslev" userId="177adb49-83fd-4b6a-85c5-23f32662e3d9" providerId="ADAL" clId="{EFDBFBFB-F24F-478B-845D-3527B75D7D10}" dt="2025-04-24T07:21:58.709" v="4565" actId="20577"/>
          <ac:spMkLst>
            <pc:docMk/>
            <pc:sldMk cId="366337276" sldId="318"/>
            <ac:spMk id="9" creationId="{5974772F-6B16-124D-8956-56107F1B20CF}"/>
          </ac:spMkLst>
        </pc:spChg>
      </pc:sldChg>
      <pc:sldChg chg="modSp mod">
        <pc:chgData name="Linda Åslev" userId="177adb49-83fd-4b6a-85c5-23f32662e3d9" providerId="ADAL" clId="{EFDBFBFB-F24F-478B-845D-3527B75D7D10}" dt="2025-04-24T07:24:27.460" v="4687" actId="20577"/>
        <pc:sldMkLst>
          <pc:docMk/>
          <pc:sldMk cId="4181709966" sldId="319"/>
        </pc:sldMkLst>
        <pc:spChg chg="mod">
          <ac:chgData name="Linda Åslev" userId="177adb49-83fd-4b6a-85c5-23f32662e3d9" providerId="ADAL" clId="{EFDBFBFB-F24F-478B-845D-3527B75D7D10}" dt="2025-04-24T07:23:12.917" v="4630" actId="20577"/>
          <ac:spMkLst>
            <pc:docMk/>
            <pc:sldMk cId="4181709966" sldId="319"/>
            <ac:spMk id="3" creationId="{AEC99AF3-5FB2-6DE8-E733-A5535410DC0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181709966" sldId="319"/>
            <ac:spMk id="4" creationId="{7E31C76D-1FA3-69C3-68BD-B5777386D6E3}"/>
          </ac:spMkLst>
        </pc:spChg>
        <pc:spChg chg="mod">
          <ac:chgData name="Linda Åslev" userId="177adb49-83fd-4b6a-85c5-23f32662e3d9" providerId="ADAL" clId="{EFDBFBFB-F24F-478B-845D-3527B75D7D10}" dt="2025-04-24T07:24:27.460" v="4687" actId="20577"/>
          <ac:spMkLst>
            <pc:docMk/>
            <pc:sldMk cId="4181709966" sldId="319"/>
            <ac:spMk id="6" creationId="{1B74F945-F529-AF99-5A51-0E61FA906D4C}"/>
          </ac:spMkLst>
        </pc:spChg>
      </pc:sldChg>
      <pc:sldChg chg="modSp mod">
        <pc:chgData name="Linda Åslev" userId="177adb49-83fd-4b6a-85c5-23f32662e3d9" providerId="ADAL" clId="{EFDBFBFB-F24F-478B-845D-3527B75D7D10}" dt="2025-04-24T07:23:15.777" v="4631" actId="20577"/>
        <pc:sldMkLst>
          <pc:docMk/>
          <pc:sldMk cId="4090128804" sldId="321"/>
        </pc:sldMkLst>
        <pc:spChg chg="mod">
          <ac:chgData name="Linda Åslev" userId="177adb49-83fd-4b6a-85c5-23f32662e3d9" providerId="ADAL" clId="{EFDBFBFB-F24F-478B-845D-3527B75D7D10}" dt="2025-04-24T07:23:15.777" v="4631" actId="20577"/>
          <ac:spMkLst>
            <pc:docMk/>
            <pc:sldMk cId="4090128804" sldId="321"/>
            <ac:spMk id="2" creationId="{FF6A257A-4DAF-2EE7-0584-C29E87B236A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90128804" sldId="321"/>
            <ac:spMk id="3" creationId="{4CEFF0A6-5F52-8164-DBA0-EF164374F4A6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90128804" sldId="321"/>
            <ac:spMk id="5" creationId="{93EE7644-FBAB-C423-2CE8-04A4C0F56FE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90128804" sldId="321"/>
            <ac:spMk id="6" creationId="{61548BB5-B66A-2542-E518-211437FE319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90128804" sldId="321"/>
            <ac:spMk id="7" creationId="{20B7BF3F-9D3F-93AF-0008-74789C34F540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090128804" sldId="321"/>
            <ac:spMk id="8" creationId="{1E6C0FCE-4972-0305-BA7D-1CDFB1622731}"/>
          </ac:spMkLst>
        </pc:spChg>
      </pc:sldChg>
      <pc:sldChg chg="modSp mod">
        <pc:chgData name="Linda Åslev" userId="177adb49-83fd-4b6a-85c5-23f32662e3d9" providerId="ADAL" clId="{EFDBFBFB-F24F-478B-845D-3527B75D7D10}" dt="2025-04-24T07:31:12.467" v="4942" actId="20577"/>
        <pc:sldMkLst>
          <pc:docMk/>
          <pc:sldMk cId="1914482673" sldId="324"/>
        </pc:sldMkLst>
        <pc:spChg chg="mod">
          <ac:chgData name="Linda Åslev" userId="177adb49-83fd-4b6a-85c5-23f32662e3d9" providerId="ADAL" clId="{EFDBFBFB-F24F-478B-845D-3527B75D7D10}" dt="2025-04-24T07:24:44.229" v="4705" actId="20577"/>
          <ac:spMkLst>
            <pc:docMk/>
            <pc:sldMk cId="1914482673" sldId="324"/>
            <ac:spMk id="3" creationId="{A4DC281B-DE5D-B845-A042-BF3A4B8B032C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914482673" sldId="324"/>
            <ac:spMk id="4" creationId="{779E8633-B9E6-F7A8-8D18-B966E2FAE04D}"/>
          </ac:spMkLst>
        </pc:spChg>
        <pc:spChg chg="mod">
          <ac:chgData name="Linda Åslev" userId="177adb49-83fd-4b6a-85c5-23f32662e3d9" providerId="ADAL" clId="{EFDBFBFB-F24F-478B-845D-3527B75D7D10}" dt="2025-04-24T07:31:12.467" v="4942" actId="20577"/>
          <ac:spMkLst>
            <pc:docMk/>
            <pc:sldMk cId="1914482673" sldId="324"/>
            <ac:spMk id="5" creationId="{714E5D1E-B59B-5FD5-C094-3D0F4ACF5B4A}"/>
          </ac:spMkLst>
        </pc:spChg>
        <pc:spChg chg="mod">
          <ac:chgData name="Linda Åslev" userId="177adb49-83fd-4b6a-85c5-23f32662e3d9" providerId="ADAL" clId="{EFDBFBFB-F24F-478B-845D-3527B75D7D10}" dt="2025-04-24T07:27:57.327" v="4795" actId="20577"/>
          <ac:spMkLst>
            <pc:docMk/>
            <pc:sldMk cId="1914482673" sldId="324"/>
            <ac:spMk id="6" creationId="{77051A95-C653-BF9A-DD4F-6E150189FDFA}"/>
          </ac:spMkLst>
        </pc:spChg>
      </pc:sldChg>
      <pc:sldChg chg="modSp mod">
        <pc:chgData name="Linda Åslev" userId="177adb49-83fd-4b6a-85c5-23f32662e3d9" providerId="ADAL" clId="{EFDBFBFB-F24F-478B-845D-3527B75D7D10}" dt="2025-04-24T07:54:50.689" v="5344"/>
        <pc:sldMkLst>
          <pc:docMk/>
          <pc:sldMk cId="2208003739" sldId="325"/>
        </pc:sldMkLst>
        <pc:spChg chg="mod">
          <ac:chgData name="Linda Åslev" userId="177adb49-83fd-4b6a-85c5-23f32662e3d9" providerId="ADAL" clId="{EFDBFBFB-F24F-478B-845D-3527B75D7D10}" dt="2025-04-24T07:41:53.249" v="4960" actId="20577"/>
          <ac:spMkLst>
            <pc:docMk/>
            <pc:sldMk cId="2208003739" sldId="325"/>
            <ac:spMk id="2" creationId="{F8CDBAE7-B5C3-1801-FF8A-2DEBBA62978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08003739" sldId="325"/>
            <ac:spMk id="3" creationId="{49D1CF42-092B-433F-AD55-76647811A698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08003739" sldId="325"/>
            <ac:spMk id="5" creationId="{C908F900-1E69-25B5-0F3C-008E6189838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08003739" sldId="325"/>
            <ac:spMk id="6" creationId="{F57156EA-1B05-3DA6-2AC2-64347877C12A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08003739" sldId="325"/>
            <ac:spMk id="7" creationId="{3C7FC0B7-8E36-2C8C-737A-E19B433F8C1E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208003739" sldId="325"/>
            <ac:spMk id="8" creationId="{87678A2B-DA48-D841-A0F8-B8690ADD2F7B}"/>
          </ac:spMkLst>
        </pc:spChg>
        <pc:spChg chg="mod">
          <ac:chgData name="Linda Åslev" userId="177adb49-83fd-4b6a-85c5-23f32662e3d9" providerId="ADAL" clId="{EFDBFBFB-F24F-478B-845D-3527B75D7D10}" dt="2025-04-24T07:54:50.689" v="5344"/>
          <ac:spMkLst>
            <pc:docMk/>
            <pc:sldMk cId="2208003739" sldId="325"/>
            <ac:spMk id="10" creationId="{D38B0C27-6109-79AF-CFD0-30F872421015}"/>
          </ac:spMkLst>
        </pc:spChg>
        <pc:spChg chg="mod">
          <ac:chgData name="Linda Åslev" userId="177adb49-83fd-4b6a-85c5-23f32662e3d9" providerId="ADAL" clId="{EFDBFBFB-F24F-478B-845D-3527B75D7D10}" dt="2025-04-24T07:42:56.868" v="4979" actId="20577"/>
          <ac:spMkLst>
            <pc:docMk/>
            <pc:sldMk cId="2208003739" sldId="325"/>
            <ac:spMk id="12" creationId="{258A3754-556F-7468-FE31-CD92CE09C7B8}"/>
          </ac:spMkLst>
        </pc:spChg>
        <pc:spChg chg="mod">
          <ac:chgData name="Linda Åslev" userId="177adb49-83fd-4b6a-85c5-23f32662e3d9" providerId="ADAL" clId="{EFDBFBFB-F24F-478B-845D-3527B75D7D10}" dt="2025-04-24T07:43:17.001" v="4999" actId="20577"/>
          <ac:spMkLst>
            <pc:docMk/>
            <pc:sldMk cId="2208003739" sldId="325"/>
            <ac:spMk id="13" creationId="{6973EB32-2928-0279-0F66-0F92E0AE1F9E}"/>
          </ac:spMkLst>
        </pc:spChg>
        <pc:spChg chg="mod">
          <ac:chgData name="Linda Åslev" userId="177adb49-83fd-4b6a-85c5-23f32662e3d9" providerId="ADAL" clId="{EFDBFBFB-F24F-478B-845D-3527B75D7D10}" dt="2025-04-24T07:45:02.169" v="5017" actId="20577"/>
          <ac:spMkLst>
            <pc:docMk/>
            <pc:sldMk cId="2208003739" sldId="325"/>
            <ac:spMk id="14" creationId="{6C7A207B-016E-47D1-BEAB-7B977E848F9B}"/>
          </ac:spMkLst>
        </pc:spChg>
      </pc:sldChg>
      <pc:sldChg chg="modSp mod">
        <pc:chgData name="Linda Åslev" userId="177adb49-83fd-4b6a-85c5-23f32662e3d9" providerId="ADAL" clId="{EFDBFBFB-F24F-478B-845D-3527B75D7D10}" dt="2025-04-24T07:51:59.017" v="5280"/>
        <pc:sldMkLst>
          <pc:docMk/>
          <pc:sldMk cId="2654361082" sldId="326"/>
        </pc:sldMkLst>
        <pc:spChg chg="mod">
          <ac:chgData name="Linda Åslev" userId="177adb49-83fd-4b6a-85c5-23f32662e3d9" providerId="ADAL" clId="{EFDBFBFB-F24F-478B-845D-3527B75D7D10}" dt="2025-04-24T07:49:51.859" v="5181" actId="20577"/>
          <ac:spMkLst>
            <pc:docMk/>
            <pc:sldMk cId="2654361082" sldId="326"/>
            <ac:spMk id="3" creationId="{82365A94-E9CF-FF3D-CDD7-5489853457A7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2654361082" sldId="326"/>
            <ac:spMk id="4" creationId="{0E248FA6-65C5-75A6-D64F-F9F3E5655177}"/>
          </ac:spMkLst>
        </pc:spChg>
        <pc:spChg chg="mod">
          <ac:chgData name="Linda Åslev" userId="177adb49-83fd-4b6a-85c5-23f32662e3d9" providerId="ADAL" clId="{EFDBFBFB-F24F-478B-845D-3527B75D7D10}" dt="2025-04-24T07:51:47.727" v="5279" actId="20577"/>
          <ac:spMkLst>
            <pc:docMk/>
            <pc:sldMk cId="2654361082" sldId="326"/>
            <ac:spMk id="5" creationId="{C9BC2D46-7BE7-9CA9-CCAF-5AE9AA9AF85F}"/>
          </ac:spMkLst>
        </pc:spChg>
        <pc:spChg chg="mod">
          <ac:chgData name="Linda Åslev" userId="177adb49-83fd-4b6a-85c5-23f32662e3d9" providerId="ADAL" clId="{EFDBFBFB-F24F-478B-845D-3527B75D7D10}" dt="2025-04-24T07:51:59.017" v="5280"/>
          <ac:spMkLst>
            <pc:docMk/>
            <pc:sldMk cId="2654361082" sldId="326"/>
            <ac:spMk id="6" creationId="{270CB6FB-239A-3F41-BFB6-6144D479C477}"/>
          </ac:spMkLst>
        </pc:spChg>
      </pc:sldChg>
      <pc:sldChg chg="modSp mod">
        <pc:chgData name="Linda Åslev" userId="177adb49-83fd-4b6a-85c5-23f32662e3d9" providerId="ADAL" clId="{EFDBFBFB-F24F-478B-845D-3527B75D7D10}" dt="2025-05-05T10:59:13.630" v="5842"/>
        <pc:sldMkLst>
          <pc:docMk/>
          <pc:sldMk cId="1501872668" sldId="327"/>
        </pc:sldMkLst>
        <pc:spChg chg="mod">
          <ac:chgData name="Linda Åslev" userId="177adb49-83fd-4b6a-85c5-23f32662e3d9" providerId="ADAL" clId="{EFDBFBFB-F24F-478B-845D-3527B75D7D10}" dt="2025-05-05T10:59:13.630" v="5842"/>
          <ac:spMkLst>
            <pc:docMk/>
            <pc:sldMk cId="1501872668" sldId="327"/>
            <ac:spMk id="2" creationId="{EFFA77B4-790A-3C2D-31C4-CA6E4C7020C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01872668" sldId="327"/>
            <ac:spMk id="3" creationId="{21F94A6A-1817-0EF0-A54B-1E58774329D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01872668" sldId="327"/>
            <ac:spMk id="5" creationId="{E159BCA9-F610-DBCA-58CE-113806FC8840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01872668" sldId="327"/>
            <ac:spMk id="6" creationId="{66BE091C-4477-1896-81A5-877C1A8C0411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01872668" sldId="327"/>
            <ac:spMk id="7" creationId="{DD9164A3-F766-57A5-722F-ABDCEA2CB33F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01872668" sldId="327"/>
            <ac:spMk id="8" creationId="{87572654-8CB3-6E91-EECB-8D9BA4AF143C}"/>
          </ac:spMkLst>
        </pc:spChg>
        <pc:spChg chg="mod">
          <ac:chgData name="Linda Åslev" userId="177adb49-83fd-4b6a-85c5-23f32662e3d9" providerId="ADAL" clId="{EFDBFBFB-F24F-478B-845D-3527B75D7D10}" dt="2025-05-05T10:58:57.762" v="5841" actId="13926"/>
          <ac:spMkLst>
            <pc:docMk/>
            <pc:sldMk cId="1501872668" sldId="327"/>
            <ac:spMk id="10" creationId="{194C9DA3-5B2A-DF61-9C30-723326123962}"/>
          </ac:spMkLst>
        </pc:spChg>
        <pc:spChg chg="mod">
          <ac:chgData name="Linda Åslev" userId="177adb49-83fd-4b6a-85c5-23f32662e3d9" providerId="ADAL" clId="{EFDBFBFB-F24F-478B-845D-3527B75D7D10}" dt="2025-04-24T07:52:22.887" v="5297" actId="20577"/>
          <ac:spMkLst>
            <pc:docMk/>
            <pc:sldMk cId="1501872668" sldId="327"/>
            <ac:spMk id="11" creationId="{A3D2F851-2347-8EF0-3EA2-E736FF23ABCC}"/>
          </ac:spMkLst>
        </pc:spChg>
        <pc:spChg chg="mod">
          <ac:chgData name="Linda Åslev" userId="177adb49-83fd-4b6a-85c5-23f32662e3d9" providerId="ADAL" clId="{EFDBFBFB-F24F-478B-845D-3527B75D7D10}" dt="2025-04-24T07:52:40.148" v="5304" actId="20577"/>
          <ac:spMkLst>
            <pc:docMk/>
            <pc:sldMk cId="1501872668" sldId="327"/>
            <ac:spMk id="12" creationId="{30F7ADB6-F8E4-0785-99B1-833FE976555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1501872668" sldId="327"/>
            <ac:spMk id="15" creationId="{9DEFAFB2-15A3-23E9-16FA-1EFF2E4F47A2}"/>
          </ac:spMkLst>
        </pc:spChg>
      </pc:sldChg>
      <pc:sldChg chg="modSp mod">
        <pc:chgData name="Linda Åslev" userId="177adb49-83fd-4b6a-85c5-23f32662e3d9" providerId="ADAL" clId="{EFDBFBFB-F24F-478B-845D-3527B75D7D10}" dt="2025-05-05T10:53:23.431" v="5674" actId="20577"/>
        <pc:sldMkLst>
          <pc:docMk/>
          <pc:sldMk cId="4267676378" sldId="328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267676378" sldId="328"/>
            <ac:spMk id="3" creationId="{B756A0B3-51EB-81D4-2E62-A282B3DD8952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4267676378" sldId="328"/>
            <ac:spMk id="4" creationId="{77714654-9C61-DA19-F5CA-AD174CA44C55}"/>
          </ac:spMkLst>
        </pc:spChg>
        <pc:spChg chg="mod">
          <ac:chgData name="Linda Åslev" userId="177adb49-83fd-4b6a-85c5-23f32662e3d9" providerId="ADAL" clId="{EFDBFBFB-F24F-478B-845D-3527B75D7D10}" dt="2025-05-05T10:53:23.431" v="5674" actId="20577"/>
          <ac:spMkLst>
            <pc:docMk/>
            <pc:sldMk cId="4267676378" sldId="328"/>
            <ac:spMk id="6" creationId="{8E1A7580-7D89-501B-E6A8-E727CB21A6FF}"/>
          </ac:spMkLst>
        </pc:spChg>
      </pc:sldChg>
      <pc:sldChg chg="modSp mod">
        <pc:chgData name="Linda Åslev" userId="177adb49-83fd-4b6a-85c5-23f32662e3d9" providerId="ADAL" clId="{EFDBFBFB-F24F-478B-845D-3527B75D7D10}" dt="2025-05-16T11:10:03.530" v="5879" actId="13926"/>
        <pc:sldMkLst>
          <pc:docMk/>
          <pc:sldMk cId="3210546700" sldId="329"/>
        </pc:sldMkLst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10546700" sldId="329"/>
            <ac:spMk id="2" creationId="{53A064E5-0E18-8138-8BCA-2C42CC3FF98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10546700" sldId="329"/>
            <ac:spMk id="3" creationId="{450ECE4E-2752-95BE-8683-603F7FFF000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10546700" sldId="329"/>
            <ac:spMk id="5" creationId="{8B199AAA-3F14-0F7E-AA93-5E3317695283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10546700" sldId="329"/>
            <ac:spMk id="6" creationId="{FBD5471C-31F9-0117-CD81-7EDC58D46084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10546700" sldId="329"/>
            <ac:spMk id="7" creationId="{34F23109-E211-E7B7-8B1C-CC39C36F4855}"/>
          </ac:spMkLst>
        </pc:spChg>
        <pc:spChg chg="mod">
          <ac:chgData name="Linda Åslev" userId="177adb49-83fd-4b6a-85c5-23f32662e3d9" providerId="ADAL" clId="{EFDBFBFB-F24F-478B-845D-3527B75D7D10}" dt="2025-04-24T06:55:05.857" v="4216" actId="790"/>
          <ac:spMkLst>
            <pc:docMk/>
            <pc:sldMk cId="3210546700" sldId="329"/>
            <ac:spMk id="8" creationId="{5A0D8D5E-C175-BC71-94F0-9AFC65D8F44E}"/>
          </ac:spMkLst>
        </pc:spChg>
        <pc:spChg chg="mod">
          <ac:chgData name="Linda Åslev" userId="177adb49-83fd-4b6a-85c5-23f32662e3d9" providerId="ADAL" clId="{EFDBFBFB-F24F-478B-845D-3527B75D7D10}" dt="2025-05-16T11:10:03.530" v="5879" actId="13926"/>
          <ac:spMkLst>
            <pc:docMk/>
            <pc:sldMk cId="3210546700" sldId="329"/>
            <ac:spMk id="10" creationId="{BED3366D-360D-1F75-E6DC-352B265DEFC6}"/>
          </ac:spMkLst>
        </pc:spChg>
      </pc:sldChg>
      <pc:sldMasterChg chg="modSldLayout">
        <pc:chgData name="Linda Åslev" userId="177adb49-83fd-4b6a-85c5-23f32662e3d9" providerId="ADAL" clId="{EFDBFBFB-F24F-478B-845D-3527B75D7D10}" dt="2025-05-05T11:02:03.854" v="5852" actId="20577"/>
        <pc:sldMasterMkLst>
          <pc:docMk/>
          <pc:sldMasterMk cId="2507202041" sldId="2147483684"/>
        </pc:sldMasterMkLst>
        <pc:sldLayoutChg chg="modSp mod">
          <pc:chgData name="Linda Åslev" userId="177adb49-83fd-4b6a-85c5-23f32662e3d9" providerId="ADAL" clId="{EFDBFBFB-F24F-478B-845D-3527B75D7D10}" dt="2025-05-05T09:59:52.159" v="5360" actId="13926"/>
          <pc:sldLayoutMkLst>
            <pc:docMk/>
            <pc:sldMasterMk cId="2507202041" sldId="2147483684"/>
            <pc:sldLayoutMk cId="1199595638" sldId="2147483689"/>
          </pc:sldLayoutMkLst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9" creationId="{D4FAF17C-A602-00BF-A513-54AE9C532FAC}"/>
            </ac:spMkLst>
          </pc:spChg>
          <pc:spChg chg="mod">
            <ac:chgData name="Linda Åslev" userId="177adb49-83fd-4b6a-85c5-23f32662e3d9" providerId="ADAL" clId="{EFDBFBFB-F24F-478B-845D-3527B75D7D10}" dt="2025-05-05T09:59:52.159" v="5360" actId="13926"/>
            <ac:spMkLst>
              <pc:docMk/>
              <pc:sldMasterMk cId="2507202041" sldId="2147483684"/>
              <pc:sldLayoutMk cId="1199595638" sldId="2147483689"/>
              <ac:spMk id="12" creationId="{556B6128-574A-ACC0-ED68-BE0BA0CDACE6}"/>
            </ac:spMkLst>
          </pc:spChg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17" creationId="{08700B6E-3585-C0DE-9176-2B6F1A2C9DF5}"/>
            </ac:spMkLst>
          </pc:spChg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19" creationId="{03A6CE8C-E5D3-0AEF-EA2B-BC8857280A8A}"/>
            </ac:spMkLst>
          </pc:spChg>
          <pc:spChg chg="mod">
            <ac:chgData name="Linda Åslev" userId="177adb49-83fd-4b6a-85c5-23f32662e3d9" providerId="ADAL" clId="{EFDBFBFB-F24F-478B-845D-3527B75D7D10}" dt="2025-04-23T12:48:00.156" v="18" actId="20577"/>
            <ac:spMkLst>
              <pc:docMk/>
              <pc:sldMasterMk cId="2507202041" sldId="2147483684"/>
              <pc:sldLayoutMk cId="1199595638" sldId="2147483689"/>
              <ac:spMk id="22" creationId="{43DB491A-B758-ECFA-4867-69C5E5146ED1}"/>
            </ac:spMkLst>
          </pc:spChg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24" creationId="{F8AC07CF-AC05-5DE7-9EF9-F3D20DA79D5B}"/>
            </ac:spMkLst>
          </pc:spChg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25" creationId="{553A1E87-737E-4690-91D3-352510FA210F}"/>
            </ac:spMkLst>
          </pc:spChg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26" creationId="{2609EBEE-76D0-22FB-D765-74D6C279287A}"/>
            </ac:spMkLst>
          </pc:spChg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27" creationId="{F89A8410-80F5-46DB-F190-300B79EB529C}"/>
            </ac:spMkLst>
          </pc:spChg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31" creationId="{2E926C6D-C07D-F8D8-FD1A-F23EF1CAEDD9}"/>
            </ac:spMkLst>
          </pc:spChg>
          <pc:spChg chg="mod">
            <ac:chgData name="Linda Åslev" userId="177adb49-83fd-4b6a-85c5-23f32662e3d9" providerId="ADAL" clId="{EFDBFBFB-F24F-478B-845D-3527B75D7D10}" dt="2025-04-24T07:01:43.367" v="4330" actId="790"/>
            <ac:spMkLst>
              <pc:docMk/>
              <pc:sldMasterMk cId="2507202041" sldId="2147483684"/>
              <pc:sldLayoutMk cId="1199595638" sldId="2147483689"/>
              <ac:spMk id="32" creationId="{6A01B04A-92E8-1702-C003-44C08669E82A}"/>
            </ac:spMkLst>
          </pc:spChg>
        </pc:sldLayoutChg>
        <pc:sldLayoutChg chg="modSp mod">
          <pc:chgData name="Linda Åslev" userId="177adb49-83fd-4b6a-85c5-23f32662e3d9" providerId="ADAL" clId="{EFDBFBFB-F24F-478B-845D-3527B75D7D10}" dt="2025-04-24T06:25:40.284" v="3788" actId="790"/>
          <pc:sldLayoutMkLst>
            <pc:docMk/>
            <pc:sldMasterMk cId="2507202041" sldId="2147483684"/>
            <pc:sldLayoutMk cId="1498498133" sldId="2147483697"/>
          </pc:sldLayoutMkLst>
          <pc:spChg chg="mod">
            <ac:chgData name="Linda Åslev" userId="177adb49-83fd-4b6a-85c5-23f32662e3d9" providerId="ADAL" clId="{EFDBFBFB-F24F-478B-845D-3527B75D7D10}" dt="2025-04-23T14:00:54.751" v="2390" actId="13926"/>
            <ac:spMkLst>
              <pc:docMk/>
              <pc:sldMasterMk cId="2507202041" sldId="2147483684"/>
              <pc:sldLayoutMk cId="1498498133" sldId="2147483697"/>
              <ac:spMk id="4" creationId="{0DECCBBD-6F95-2937-9EC5-13E4C5BAD1B4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6" creationId="{52969642-DD12-D607-11F7-CDD095280A73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7" creationId="{00000000-0000-0000-0000-000000000000}"/>
            </ac:spMkLst>
          </pc:spChg>
          <pc:spChg chg="mod">
            <ac:chgData name="Linda Åslev" userId="177adb49-83fd-4b6a-85c5-23f32662e3d9" providerId="ADAL" clId="{EFDBFBFB-F24F-478B-845D-3527B75D7D10}" dt="2025-04-23T12:57:23.531" v="315" actId="20577"/>
            <ac:spMkLst>
              <pc:docMk/>
              <pc:sldMasterMk cId="2507202041" sldId="2147483684"/>
              <pc:sldLayoutMk cId="1498498133" sldId="2147483697"/>
              <ac:spMk id="12" creationId="{B3E4498F-1776-DC6B-068B-675D88DD7D9C}"/>
            </ac:spMkLst>
          </pc:spChg>
          <pc:spChg chg="mod">
            <ac:chgData name="Linda Åslev" userId="177adb49-83fd-4b6a-85c5-23f32662e3d9" providerId="ADAL" clId="{EFDBFBFB-F24F-478B-845D-3527B75D7D10}" dt="2025-04-23T13:01:44.853" v="428" actId="20577"/>
            <ac:spMkLst>
              <pc:docMk/>
              <pc:sldMasterMk cId="2507202041" sldId="2147483684"/>
              <pc:sldLayoutMk cId="1498498133" sldId="2147483697"/>
              <ac:spMk id="14" creationId="{5F2820DE-2468-9EB9-F7A8-C27850AFAB47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16" creationId="{6DD6A1D4-4882-06FF-4015-6BDF26AC1ECA}"/>
            </ac:spMkLst>
          </pc:spChg>
          <pc:spChg chg="mod">
            <ac:chgData name="Linda Åslev" userId="177adb49-83fd-4b6a-85c5-23f32662e3d9" providerId="ADAL" clId="{EFDBFBFB-F24F-478B-845D-3527B75D7D10}" dt="2025-04-23T13:36:45.952" v="1143" actId="20577"/>
            <ac:spMkLst>
              <pc:docMk/>
              <pc:sldMasterMk cId="2507202041" sldId="2147483684"/>
              <pc:sldLayoutMk cId="1498498133" sldId="2147483697"/>
              <ac:spMk id="18" creationId="{900B5339-6A14-8195-7A69-03717BDCC475}"/>
            </ac:spMkLst>
          </pc:spChg>
          <pc:spChg chg="mod">
            <ac:chgData name="Linda Åslev" userId="177adb49-83fd-4b6a-85c5-23f32662e3d9" providerId="ADAL" clId="{EFDBFBFB-F24F-478B-845D-3527B75D7D10}" dt="2025-04-23T13:36:49.483" v="1144" actId="20577"/>
            <ac:spMkLst>
              <pc:docMk/>
              <pc:sldMasterMk cId="2507202041" sldId="2147483684"/>
              <pc:sldLayoutMk cId="1498498133" sldId="2147483697"/>
              <ac:spMk id="20" creationId="{9E877CEF-1917-A39C-77E7-28D3C314CA4A}"/>
            </ac:spMkLst>
          </pc:spChg>
          <pc:spChg chg="mod">
            <ac:chgData name="Linda Åslev" userId="177adb49-83fd-4b6a-85c5-23f32662e3d9" providerId="ADAL" clId="{EFDBFBFB-F24F-478B-845D-3527B75D7D10}" dt="2025-04-24T06:25:13.807" v="3775" actId="20577"/>
            <ac:spMkLst>
              <pc:docMk/>
              <pc:sldMasterMk cId="2507202041" sldId="2147483684"/>
              <pc:sldLayoutMk cId="1498498133" sldId="2147483697"/>
              <ac:spMk id="22" creationId="{B9A7B8B6-981A-5912-70E8-6067528B0F80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39" creationId="{96AD5513-0AE5-9453-ED55-704F0C4E7136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41" creationId="{82631294-61B1-4AE9-4855-1271B1AD9467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82" creationId="{033C6869-1BBA-3602-A198-4799DA4BF7AB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91" creationId="{D194A94F-84DE-732C-6FAA-F56E042D4087}"/>
            </ac:spMkLst>
          </pc:spChg>
          <pc:spChg chg="mod">
            <ac:chgData name="Linda Åslev" userId="177adb49-83fd-4b6a-85c5-23f32662e3d9" providerId="ADAL" clId="{EFDBFBFB-F24F-478B-845D-3527B75D7D10}" dt="2025-04-23T13:10:35.618" v="697" actId="20577"/>
            <ac:spMkLst>
              <pc:docMk/>
              <pc:sldMasterMk cId="2507202041" sldId="2147483684"/>
              <pc:sldLayoutMk cId="1498498133" sldId="2147483697"/>
              <ac:spMk id="92" creationId="{53286A8C-B8E3-39E1-DE01-DAD909BF78F0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95" creationId="{0CFD0D6D-6D2D-17A4-936E-0A5A03A37C9C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96" creationId="{5C4EBCB6-6741-6BF9-412B-1467D38B12C1}"/>
            </ac:spMkLst>
          </pc:spChg>
          <pc:spChg chg="mod">
            <ac:chgData name="Linda Åslev" userId="177adb49-83fd-4b6a-85c5-23f32662e3d9" providerId="ADAL" clId="{EFDBFBFB-F24F-478B-845D-3527B75D7D10}" dt="2025-04-24T06:25:40.284" v="3788" actId="790"/>
            <ac:spMkLst>
              <pc:docMk/>
              <pc:sldMasterMk cId="2507202041" sldId="2147483684"/>
              <pc:sldLayoutMk cId="1498498133" sldId="2147483697"/>
              <ac:spMk id="101" creationId="{98828323-3863-5C0D-65A1-B5190CC3EDC8}"/>
            </ac:spMkLst>
          </pc:spChg>
          <pc:spChg chg="mod">
            <ac:chgData name="Linda Åslev" userId="177adb49-83fd-4b6a-85c5-23f32662e3d9" providerId="ADAL" clId="{EFDBFBFB-F24F-478B-845D-3527B75D7D10}" dt="2025-04-23T14:09:26.362" v="2503"/>
            <ac:spMkLst>
              <pc:docMk/>
              <pc:sldMasterMk cId="2507202041" sldId="2147483684"/>
              <pc:sldLayoutMk cId="1498498133" sldId="2147483697"/>
              <ac:spMk id="102" creationId="{0DAB371B-9357-FAA9-EC33-F508D978DEBD}"/>
            </ac:spMkLst>
          </pc:spChg>
          <pc:spChg chg="mod">
            <ac:chgData name="Linda Åslev" userId="177adb49-83fd-4b6a-85c5-23f32662e3d9" providerId="ADAL" clId="{EFDBFBFB-F24F-478B-845D-3527B75D7D10}" dt="2025-04-23T13:30:22.296" v="973" actId="20577"/>
            <ac:spMkLst>
              <pc:docMk/>
              <pc:sldMasterMk cId="2507202041" sldId="2147483684"/>
              <pc:sldLayoutMk cId="1498498133" sldId="2147483697"/>
              <ac:spMk id="107" creationId="{B8FE95B7-AD0F-3F0E-6F6E-21523F0652D8}"/>
            </ac:spMkLst>
          </pc:spChg>
        </pc:sldLayoutChg>
        <pc:sldLayoutChg chg="modSp mod">
          <pc:chgData name="Linda Åslev" userId="177adb49-83fd-4b6a-85c5-23f32662e3d9" providerId="ADAL" clId="{EFDBFBFB-F24F-478B-845D-3527B75D7D10}" dt="2025-04-24T07:06:27.709" v="4331" actId="790"/>
          <pc:sldLayoutMkLst>
            <pc:docMk/>
            <pc:sldMasterMk cId="2507202041" sldId="2147483684"/>
            <pc:sldLayoutMk cId="2719519353" sldId="2147483698"/>
          </pc:sldLayoutMkLst>
          <pc:spChg chg="mod">
            <ac:chgData name="Linda Åslev" userId="177adb49-83fd-4b6a-85c5-23f32662e3d9" providerId="ADAL" clId="{EFDBFBFB-F24F-478B-845D-3527B75D7D10}" dt="2025-04-23T14:01:31.002" v="2401" actId="13926"/>
            <ac:spMkLst>
              <pc:docMk/>
              <pc:sldMasterMk cId="2507202041" sldId="2147483684"/>
              <pc:sldLayoutMk cId="2719519353" sldId="2147483698"/>
              <ac:spMk id="4" creationId="{0DECCBBD-6F95-2937-9EC5-13E4C5BAD1B4}"/>
            </ac:spMkLst>
          </pc:spChg>
          <pc:spChg chg="mod">
            <ac:chgData name="Linda Åslev" userId="177adb49-83fd-4b6a-85c5-23f32662e3d9" providerId="ADAL" clId="{EFDBFBFB-F24F-478B-845D-3527B75D7D10}" dt="2025-04-23T13:40:26.945" v="1237" actId="20577"/>
            <ac:spMkLst>
              <pc:docMk/>
              <pc:sldMasterMk cId="2507202041" sldId="2147483684"/>
              <pc:sldLayoutMk cId="2719519353" sldId="2147483698"/>
              <ac:spMk id="6" creationId="{52969642-DD12-D607-11F7-CDD095280A73}"/>
            </ac:spMkLst>
          </pc:spChg>
          <pc:spChg chg="mod">
            <ac:chgData name="Linda Åslev" userId="177adb49-83fd-4b6a-85c5-23f32662e3d9" providerId="ADAL" clId="{EFDBFBFB-F24F-478B-845D-3527B75D7D10}" dt="2025-04-23T13:38:13.213" v="1192" actId="20577"/>
            <ac:spMkLst>
              <pc:docMk/>
              <pc:sldMasterMk cId="2507202041" sldId="2147483684"/>
              <pc:sldLayoutMk cId="2719519353" sldId="2147483698"/>
              <ac:spMk id="12" creationId="{B3E4498F-1776-DC6B-068B-675D88DD7D9C}"/>
            </ac:spMkLst>
          </pc:spChg>
          <pc:spChg chg="mod">
            <ac:chgData name="Linda Åslev" userId="177adb49-83fd-4b6a-85c5-23f32662e3d9" providerId="ADAL" clId="{EFDBFBFB-F24F-478B-845D-3527B75D7D10}" dt="2025-04-23T13:36:05.259" v="1097" actId="20577"/>
            <ac:spMkLst>
              <pc:docMk/>
              <pc:sldMasterMk cId="2507202041" sldId="2147483684"/>
              <pc:sldLayoutMk cId="2719519353" sldId="2147483698"/>
              <ac:spMk id="14" creationId="{5F2820DE-2468-9EB9-F7A8-C27850AFAB47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16" creationId="{6DD6A1D4-4882-06FF-4015-6BDF26AC1ECA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18" creationId="{900B5339-6A14-8195-7A69-03717BDCC475}"/>
            </ac:spMkLst>
          </pc:spChg>
          <pc:spChg chg="mod">
            <ac:chgData name="Linda Åslev" userId="177adb49-83fd-4b6a-85c5-23f32662e3d9" providerId="ADAL" clId="{EFDBFBFB-F24F-478B-845D-3527B75D7D10}" dt="2025-04-23T13:36:21.663" v="1126" actId="20577"/>
            <ac:spMkLst>
              <pc:docMk/>
              <pc:sldMasterMk cId="2507202041" sldId="2147483684"/>
              <pc:sldLayoutMk cId="2719519353" sldId="2147483698"/>
              <ac:spMk id="20" creationId="{9E877CEF-1917-A39C-77E7-28D3C314CA4A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22" creationId="{B9A7B8B6-981A-5912-70E8-6067528B0F80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35" creationId="{67A644B1-C576-9529-732B-591ABCA36D5C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36" creationId="{A86CCC42-FB14-8250-9269-872FE25B8C64}"/>
            </ac:spMkLst>
          </pc:spChg>
          <pc:spChg chg="mod">
            <ac:chgData name="Linda Åslev" userId="177adb49-83fd-4b6a-85c5-23f32662e3d9" providerId="ADAL" clId="{EFDBFBFB-F24F-478B-845D-3527B75D7D10}" dt="2025-04-23T13:38:18.426" v="1209" actId="20577"/>
            <ac:spMkLst>
              <pc:docMk/>
              <pc:sldMasterMk cId="2507202041" sldId="2147483684"/>
              <pc:sldLayoutMk cId="2719519353" sldId="2147483698"/>
              <ac:spMk id="37" creationId="{0D981B59-2221-F48A-9EC2-496715A23CDC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38" creationId="{27D4468E-7562-51E2-9A2E-FB3B171C623A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39" creationId="{96AD5513-0AE5-9453-ED55-704F0C4E7136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42" creationId="{B778287E-645B-8BE3-712C-8E8D018DAE67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45" creationId="{BEF55304-B33F-0FAC-C0D4-498A66B05AA2}"/>
            </ac:spMkLst>
          </pc:spChg>
          <pc:spChg chg="mod">
            <ac:chgData name="Linda Åslev" userId="177adb49-83fd-4b6a-85c5-23f32662e3d9" providerId="ADAL" clId="{EFDBFBFB-F24F-478B-845D-3527B75D7D10}" dt="2025-04-24T07:06:27.709" v="4331" actId="790"/>
            <ac:spMkLst>
              <pc:docMk/>
              <pc:sldMasterMk cId="2507202041" sldId="2147483684"/>
              <pc:sldLayoutMk cId="2719519353" sldId="2147483698"/>
              <ac:spMk id="46" creationId="{A951475E-4D39-C1EC-A6F6-68BAC1BE764D}"/>
            </ac:spMkLst>
          </pc:spChg>
          <pc:spChg chg="mod">
            <ac:chgData name="Linda Åslev" userId="177adb49-83fd-4b6a-85c5-23f32662e3d9" providerId="ADAL" clId="{EFDBFBFB-F24F-478B-845D-3527B75D7D10}" dt="2025-04-23T13:39:41.263" v="1228" actId="14100"/>
            <ac:spMkLst>
              <pc:docMk/>
              <pc:sldMasterMk cId="2507202041" sldId="2147483684"/>
              <pc:sldLayoutMk cId="2719519353" sldId="2147483698"/>
              <ac:spMk id="48" creationId="{D33924BB-39FC-5400-79D3-F84CE7666319}"/>
            </ac:spMkLst>
          </pc:spChg>
          <pc:spChg chg="mod">
            <ac:chgData name="Linda Åslev" userId="177adb49-83fd-4b6a-85c5-23f32662e3d9" providerId="ADAL" clId="{EFDBFBFB-F24F-478B-845D-3527B75D7D10}" dt="2025-04-24T06:31:30.308" v="3963"/>
            <ac:spMkLst>
              <pc:docMk/>
              <pc:sldMasterMk cId="2507202041" sldId="2147483684"/>
              <pc:sldLayoutMk cId="2719519353" sldId="2147483698"/>
              <ac:spMk id="82" creationId="{033C6869-1BBA-3602-A198-4799DA4BF7AB}"/>
            </ac:spMkLst>
          </pc:spChg>
        </pc:sldLayoutChg>
        <pc:sldLayoutChg chg="modSp mod">
          <pc:chgData name="Linda Åslev" userId="177adb49-83fd-4b6a-85c5-23f32662e3d9" providerId="ADAL" clId="{EFDBFBFB-F24F-478B-845D-3527B75D7D10}" dt="2025-04-24T07:50:38.007" v="5210" actId="113"/>
          <pc:sldLayoutMkLst>
            <pc:docMk/>
            <pc:sldMasterMk cId="2507202041" sldId="2147483684"/>
            <pc:sldLayoutMk cId="1176780612" sldId="2147483699"/>
          </pc:sldLayoutMkLst>
          <pc:spChg chg="mod">
            <ac:chgData name="Linda Åslev" userId="177adb49-83fd-4b6a-85c5-23f32662e3d9" providerId="ADAL" clId="{EFDBFBFB-F24F-478B-845D-3527B75D7D10}" dt="2025-04-24T07:50:38.007" v="5210" actId="113"/>
            <ac:spMkLst>
              <pc:docMk/>
              <pc:sldMasterMk cId="2507202041" sldId="2147483684"/>
              <pc:sldLayoutMk cId="1176780612" sldId="2147483699"/>
              <ac:spMk id="9" creationId="{D4FAF17C-A602-00BF-A513-54AE9C532FAC}"/>
            </ac:spMkLst>
          </pc:spChg>
          <pc:spChg chg="mod">
            <ac:chgData name="Linda Åslev" userId="177adb49-83fd-4b6a-85c5-23f32662e3d9" providerId="ADAL" clId="{EFDBFBFB-F24F-478B-845D-3527B75D7D10}" dt="2025-04-24T07:25:29.897" v="4724" actId="20577"/>
            <ac:spMkLst>
              <pc:docMk/>
              <pc:sldMasterMk cId="2507202041" sldId="2147483684"/>
              <pc:sldLayoutMk cId="1176780612" sldId="2147483699"/>
              <ac:spMk id="22" creationId="{43DB491A-B758-ECFA-4867-69C5E5146ED1}"/>
            </ac:spMkLst>
          </pc:spChg>
          <pc:spChg chg="mod">
            <ac:chgData name="Linda Åslev" userId="177adb49-83fd-4b6a-85c5-23f32662e3d9" providerId="ADAL" clId="{EFDBFBFB-F24F-478B-845D-3527B75D7D10}" dt="2025-04-24T07:12:30.149" v="4346"/>
            <ac:spMkLst>
              <pc:docMk/>
              <pc:sldMasterMk cId="2507202041" sldId="2147483684"/>
              <pc:sldLayoutMk cId="1176780612" sldId="2147483699"/>
              <ac:spMk id="26" creationId="{2609EBEE-76D0-22FB-D765-74D6C279287A}"/>
            </ac:spMkLst>
          </pc:spChg>
          <pc:spChg chg="mod">
            <ac:chgData name="Linda Åslev" userId="177adb49-83fd-4b6a-85c5-23f32662e3d9" providerId="ADAL" clId="{EFDBFBFB-F24F-478B-845D-3527B75D7D10}" dt="2025-04-24T07:25:02.394" v="4712" actId="20577"/>
            <ac:spMkLst>
              <pc:docMk/>
              <pc:sldMasterMk cId="2507202041" sldId="2147483684"/>
              <pc:sldLayoutMk cId="1176780612" sldId="2147483699"/>
              <ac:spMk id="31" creationId="{2E926C6D-C07D-F8D8-FD1A-F23EF1CAEDD9}"/>
            </ac:spMkLst>
          </pc:spChg>
        </pc:sldLayoutChg>
        <pc:sldLayoutChg chg="modSp mod">
          <pc:chgData name="Linda Åslev" userId="177adb49-83fd-4b6a-85c5-23f32662e3d9" providerId="ADAL" clId="{EFDBFBFB-F24F-478B-845D-3527B75D7D10}" dt="2025-04-24T07:25:08.947" v="4717" actId="20577"/>
          <pc:sldLayoutMkLst>
            <pc:docMk/>
            <pc:sldMasterMk cId="2507202041" sldId="2147483684"/>
            <pc:sldLayoutMk cId="2222333537" sldId="2147483700"/>
          </pc:sldLayoutMkLst>
          <pc:spChg chg="mod">
            <ac:chgData name="Linda Åslev" userId="177adb49-83fd-4b6a-85c5-23f32662e3d9" providerId="ADAL" clId="{EFDBFBFB-F24F-478B-845D-3527B75D7D10}" dt="2025-04-24T07:12:58.063" v="4354" actId="20577"/>
            <ac:spMkLst>
              <pc:docMk/>
              <pc:sldMasterMk cId="2507202041" sldId="2147483684"/>
              <pc:sldLayoutMk cId="2222333537" sldId="2147483700"/>
              <ac:spMk id="22" creationId="{43DB491A-B758-ECFA-4867-69C5E5146ED1}"/>
            </ac:spMkLst>
          </pc:spChg>
          <pc:spChg chg="mod">
            <ac:chgData name="Linda Åslev" userId="177adb49-83fd-4b6a-85c5-23f32662e3d9" providerId="ADAL" clId="{EFDBFBFB-F24F-478B-845D-3527B75D7D10}" dt="2025-04-24T07:12:54.400" v="4347"/>
            <ac:spMkLst>
              <pc:docMk/>
              <pc:sldMasterMk cId="2507202041" sldId="2147483684"/>
              <pc:sldLayoutMk cId="2222333537" sldId="2147483700"/>
              <ac:spMk id="24" creationId="{F8AC07CF-AC05-5DE7-9EF9-F3D20DA79D5B}"/>
            </ac:spMkLst>
          </pc:spChg>
          <pc:spChg chg="mod">
            <ac:chgData name="Linda Åslev" userId="177adb49-83fd-4b6a-85c5-23f32662e3d9" providerId="ADAL" clId="{EFDBFBFB-F24F-478B-845D-3527B75D7D10}" dt="2025-04-24T07:13:19.839" v="4357" actId="14100"/>
            <ac:spMkLst>
              <pc:docMk/>
              <pc:sldMasterMk cId="2507202041" sldId="2147483684"/>
              <pc:sldLayoutMk cId="2222333537" sldId="2147483700"/>
              <ac:spMk id="25" creationId="{553A1E87-737E-4690-91D3-352510FA210F}"/>
            </ac:spMkLst>
          </pc:spChg>
          <pc:spChg chg="mod">
            <ac:chgData name="Linda Åslev" userId="177adb49-83fd-4b6a-85c5-23f32662e3d9" providerId="ADAL" clId="{EFDBFBFB-F24F-478B-845D-3527B75D7D10}" dt="2025-04-24T07:12:26.897" v="4345"/>
            <ac:spMkLst>
              <pc:docMk/>
              <pc:sldMasterMk cId="2507202041" sldId="2147483684"/>
              <pc:sldLayoutMk cId="2222333537" sldId="2147483700"/>
              <ac:spMk id="26" creationId="{2609EBEE-76D0-22FB-D765-74D6C279287A}"/>
            </ac:spMkLst>
          </pc:spChg>
          <pc:spChg chg="mod">
            <ac:chgData name="Linda Åslev" userId="177adb49-83fd-4b6a-85c5-23f32662e3d9" providerId="ADAL" clId="{EFDBFBFB-F24F-478B-845D-3527B75D7D10}" dt="2025-04-24T07:25:08.947" v="4717" actId="20577"/>
            <ac:spMkLst>
              <pc:docMk/>
              <pc:sldMasterMk cId="2507202041" sldId="2147483684"/>
              <pc:sldLayoutMk cId="2222333537" sldId="2147483700"/>
              <ac:spMk id="31" creationId="{2E926C6D-C07D-F8D8-FD1A-F23EF1CAEDD9}"/>
            </ac:spMkLst>
          </pc:spChg>
        </pc:sldLayoutChg>
        <pc:sldLayoutChg chg="addSp delSp modSp mod">
          <pc:chgData name="Linda Åslev" userId="177adb49-83fd-4b6a-85c5-23f32662e3d9" providerId="ADAL" clId="{EFDBFBFB-F24F-478B-845D-3527B75D7D10}" dt="2025-04-24T06:27:57.433" v="3830" actId="14100"/>
          <pc:sldLayoutMkLst>
            <pc:docMk/>
            <pc:sldMasterMk cId="2507202041" sldId="2147483684"/>
            <pc:sldLayoutMk cId="3470158725" sldId="2147483701"/>
          </pc:sldLayoutMkLst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2" creationId="{00000000-0000-0000-0000-000000000000}"/>
            </ac:spMkLst>
          </pc:spChg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4" creationId="{0DECCBBD-6F95-2937-9EC5-13E4C5BAD1B4}"/>
            </ac:spMkLst>
          </pc:spChg>
          <pc:spChg chg="mod">
            <ac:chgData name="Linda Åslev" userId="177adb49-83fd-4b6a-85c5-23f32662e3d9" providerId="ADAL" clId="{EFDBFBFB-F24F-478B-845D-3527B75D7D10}" dt="2025-04-24T06:23:45.513" v="3703" actId="20577"/>
            <ac:spMkLst>
              <pc:docMk/>
              <pc:sldMasterMk cId="2507202041" sldId="2147483684"/>
              <pc:sldLayoutMk cId="3470158725" sldId="2147483701"/>
              <ac:spMk id="6" creationId="{52969642-DD12-D607-11F7-CDD095280A73}"/>
            </ac:spMkLst>
          </pc:spChg>
          <pc:spChg chg="mod">
            <ac:chgData name="Linda Åslev" userId="177adb49-83fd-4b6a-85c5-23f32662e3d9" providerId="ADAL" clId="{EFDBFBFB-F24F-478B-845D-3527B75D7D10}" dt="2025-04-24T06:23:03.303" v="3676" actId="20577"/>
            <ac:spMkLst>
              <pc:docMk/>
              <pc:sldMasterMk cId="2507202041" sldId="2147483684"/>
              <pc:sldLayoutMk cId="3470158725" sldId="2147483701"/>
              <ac:spMk id="12" creationId="{B3E4498F-1776-DC6B-068B-675D88DD7D9C}"/>
            </ac:spMkLst>
          </pc:spChg>
          <pc:spChg chg="mod">
            <ac:chgData name="Linda Åslev" userId="177adb49-83fd-4b6a-85c5-23f32662e3d9" providerId="ADAL" clId="{EFDBFBFB-F24F-478B-845D-3527B75D7D10}" dt="2025-04-24T06:27:57.433" v="3830" actId="14100"/>
            <ac:spMkLst>
              <pc:docMk/>
              <pc:sldMasterMk cId="2507202041" sldId="2147483684"/>
              <pc:sldLayoutMk cId="3470158725" sldId="2147483701"/>
              <ac:spMk id="13" creationId="{0F7BE398-CD67-AD32-0556-09354565C8CF}"/>
            </ac:spMkLst>
          </pc:spChg>
          <pc:spChg chg="mod">
            <ac:chgData name="Linda Åslev" userId="177adb49-83fd-4b6a-85c5-23f32662e3d9" providerId="ADAL" clId="{EFDBFBFB-F24F-478B-845D-3527B75D7D10}" dt="2025-04-24T06:22:54.173" v="3665" actId="20577"/>
            <ac:spMkLst>
              <pc:docMk/>
              <pc:sldMasterMk cId="2507202041" sldId="2147483684"/>
              <pc:sldLayoutMk cId="3470158725" sldId="2147483701"/>
              <ac:spMk id="14" creationId="{5F2820DE-2468-9EB9-F7A8-C27850AFAB47}"/>
            </ac:spMkLst>
          </pc:spChg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16" creationId="{6DD6A1D4-4882-06FF-4015-6BDF26AC1ECA}"/>
            </ac:spMkLst>
          </pc:spChg>
          <pc:spChg chg="mod">
            <ac:chgData name="Linda Åslev" userId="177adb49-83fd-4b6a-85c5-23f32662e3d9" providerId="ADAL" clId="{EFDBFBFB-F24F-478B-845D-3527B75D7D10}" dt="2025-04-24T06:24:09.685" v="3719" actId="20577"/>
            <ac:spMkLst>
              <pc:docMk/>
              <pc:sldMasterMk cId="2507202041" sldId="2147483684"/>
              <pc:sldLayoutMk cId="3470158725" sldId="2147483701"/>
              <ac:spMk id="18" creationId="{900B5339-6A14-8195-7A69-03717BDCC475}"/>
            </ac:spMkLst>
          </pc:spChg>
          <pc:spChg chg="mod">
            <ac:chgData name="Linda Åslev" userId="177adb49-83fd-4b6a-85c5-23f32662e3d9" providerId="ADAL" clId="{EFDBFBFB-F24F-478B-845D-3527B75D7D10}" dt="2025-04-24T06:24:15.053" v="3723" actId="20577"/>
            <ac:spMkLst>
              <pc:docMk/>
              <pc:sldMasterMk cId="2507202041" sldId="2147483684"/>
              <pc:sldLayoutMk cId="3470158725" sldId="2147483701"/>
              <ac:spMk id="20" creationId="{9E877CEF-1917-A39C-77E7-28D3C314CA4A}"/>
            </ac:spMkLst>
          </pc:spChg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22" creationId="{B9A7B8B6-981A-5912-70E8-6067528B0F80}"/>
            </ac:spMkLst>
          </pc:spChg>
          <pc:spChg chg="mod">
            <ac:chgData name="Linda Åslev" userId="177adb49-83fd-4b6a-85c5-23f32662e3d9" providerId="ADAL" clId="{EFDBFBFB-F24F-478B-845D-3527B75D7D10}" dt="2025-04-24T06:26:54.071" v="3826" actId="20577"/>
            <ac:spMkLst>
              <pc:docMk/>
              <pc:sldMasterMk cId="2507202041" sldId="2147483684"/>
              <pc:sldLayoutMk cId="3470158725" sldId="2147483701"/>
              <ac:spMk id="35" creationId="{67A644B1-C576-9529-732B-591ABCA36D5C}"/>
            </ac:spMkLst>
          </pc:spChg>
          <pc:spChg chg="mod">
            <ac:chgData name="Linda Åslev" userId="177adb49-83fd-4b6a-85c5-23f32662e3d9" providerId="ADAL" clId="{EFDBFBFB-F24F-478B-845D-3527B75D7D10}" dt="2025-04-24T06:27:33.983" v="3828"/>
            <ac:spMkLst>
              <pc:docMk/>
              <pc:sldMasterMk cId="2507202041" sldId="2147483684"/>
              <pc:sldLayoutMk cId="3470158725" sldId="2147483701"/>
              <ac:spMk id="36" creationId="{A86CCC42-FB14-8250-9269-872FE25B8C64}"/>
            </ac:spMkLst>
          </pc:spChg>
          <pc:spChg chg="mod">
            <ac:chgData name="Linda Åslev" userId="177adb49-83fd-4b6a-85c5-23f32662e3d9" providerId="ADAL" clId="{EFDBFBFB-F24F-478B-845D-3527B75D7D10}" dt="2025-04-24T06:26:36.802" v="3809" actId="20577"/>
            <ac:spMkLst>
              <pc:docMk/>
              <pc:sldMasterMk cId="2507202041" sldId="2147483684"/>
              <pc:sldLayoutMk cId="3470158725" sldId="2147483701"/>
              <ac:spMk id="37" creationId="{0D981B59-2221-F48A-9EC2-496715A23CDC}"/>
            </ac:spMkLst>
          </pc:spChg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38" creationId="{27D4468E-7562-51E2-9A2E-FB3B171C623A}"/>
            </ac:spMkLst>
          </pc:spChg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39" creationId="{96AD5513-0AE5-9453-ED55-704F0C4E7136}"/>
            </ac:spMkLst>
          </pc:spChg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41" creationId="{82631294-61B1-4AE9-4855-1271B1AD9467}"/>
            </ac:spMkLst>
          </pc:spChg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42" creationId="{B778287E-645B-8BE3-712C-8E8D018DAE67}"/>
            </ac:spMkLst>
          </pc:spChg>
          <pc:spChg chg="mod">
            <ac:chgData name="Linda Åslev" userId="177adb49-83fd-4b6a-85c5-23f32662e3d9" providerId="ADAL" clId="{EFDBFBFB-F24F-478B-845D-3527B75D7D10}" dt="2025-04-24T06:27:09.124" v="3827" actId="790"/>
            <ac:spMkLst>
              <pc:docMk/>
              <pc:sldMasterMk cId="2507202041" sldId="2147483684"/>
              <pc:sldLayoutMk cId="3470158725" sldId="2147483701"/>
              <ac:spMk id="45" creationId="{BEF55304-B33F-0FAC-C0D4-498A66B05AA2}"/>
            </ac:spMkLst>
          </pc:spChg>
          <pc:spChg chg="mod">
            <ac:chgData name="Linda Åslev" userId="177adb49-83fd-4b6a-85c5-23f32662e3d9" providerId="ADAL" clId="{EFDBFBFB-F24F-478B-845D-3527B75D7D10}" dt="2025-04-24T06:26:28.872" v="3792"/>
            <ac:spMkLst>
              <pc:docMk/>
              <pc:sldMasterMk cId="2507202041" sldId="2147483684"/>
              <pc:sldLayoutMk cId="3470158725" sldId="2147483701"/>
              <ac:spMk id="46" creationId="{A951475E-4D39-C1EC-A6F6-68BAC1BE764D}"/>
            </ac:spMkLst>
          </pc:spChg>
        </pc:sldLayoutChg>
        <pc:sldLayoutChg chg="modSp mod">
          <pc:chgData name="Linda Åslev" userId="177adb49-83fd-4b6a-85c5-23f32662e3d9" providerId="ADAL" clId="{EFDBFBFB-F24F-478B-845D-3527B75D7D10}" dt="2025-05-05T11:02:03.854" v="5852" actId="20577"/>
          <pc:sldLayoutMkLst>
            <pc:docMk/>
            <pc:sldMasterMk cId="2507202041" sldId="2147483684"/>
            <pc:sldLayoutMk cId="2728709671" sldId="2147483702"/>
          </pc:sldLayoutMkLst>
          <pc:spChg chg="mod">
            <ac:chgData name="Linda Åslev" userId="177adb49-83fd-4b6a-85c5-23f32662e3d9" providerId="ADAL" clId="{EFDBFBFB-F24F-478B-845D-3527B75D7D10}" dt="2025-04-24T06:28:50.105" v="3870" actId="790"/>
            <ac:spMkLst>
              <pc:docMk/>
              <pc:sldMasterMk cId="2507202041" sldId="2147483684"/>
              <pc:sldLayoutMk cId="2728709671" sldId="2147483702"/>
              <ac:spMk id="2" creationId="{00000000-0000-0000-0000-000000000000}"/>
            </ac:spMkLst>
          </pc:spChg>
          <pc:spChg chg="mod">
            <ac:chgData name="Linda Åslev" userId="177adb49-83fd-4b6a-85c5-23f32662e3d9" providerId="ADAL" clId="{EFDBFBFB-F24F-478B-845D-3527B75D7D10}" dt="2025-04-24T06:31:21.203" v="3961" actId="20577"/>
            <ac:spMkLst>
              <pc:docMk/>
              <pc:sldMasterMk cId="2507202041" sldId="2147483684"/>
              <pc:sldLayoutMk cId="2728709671" sldId="2147483702"/>
              <ac:spMk id="4" creationId="{0DECCBBD-6F95-2937-9EC5-13E4C5BAD1B4}"/>
            </ac:spMkLst>
          </pc:spChg>
          <pc:spChg chg="mod">
            <ac:chgData name="Linda Åslev" userId="177adb49-83fd-4b6a-85c5-23f32662e3d9" providerId="ADAL" clId="{EFDBFBFB-F24F-478B-845D-3527B75D7D10}" dt="2025-04-24T06:31:15.733" v="3952" actId="20577"/>
            <ac:spMkLst>
              <pc:docMk/>
              <pc:sldMasterMk cId="2507202041" sldId="2147483684"/>
              <pc:sldLayoutMk cId="2728709671" sldId="2147483702"/>
              <ac:spMk id="6" creationId="{52969642-DD12-D607-11F7-CDD095280A73}"/>
            </ac:spMkLst>
          </pc:spChg>
          <pc:spChg chg="mod">
            <ac:chgData name="Linda Åslev" userId="177adb49-83fd-4b6a-85c5-23f32662e3d9" providerId="ADAL" clId="{EFDBFBFB-F24F-478B-845D-3527B75D7D10}" dt="2025-04-24T06:28:50.105" v="3870" actId="790"/>
            <ac:spMkLst>
              <pc:docMk/>
              <pc:sldMasterMk cId="2507202041" sldId="2147483684"/>
              <pc:sldLayoutMk cId="2728709671" sldId="2147483702"/>
              <ac:spMk id="7" creationId="{00000000-0000-0000-0000-000000000000}"/>
            </ac:spMkLst>
          </pc:spChg>
          <pc:spChg chg="mod">
            <ac:chgData name="Linda Åslev" userId="177adb49-83fd-4b6a-85c5-23f32662e3d9" providerId="ADAL" clId="{EFDBFBFB-F24F-478B-845D-3527B75D7D10}" dt="2025-05-05T11:02:03.854" v="5852" actId="20577"/>
            <ac:spMkLst>
              <pc:docMk/>
              <pc:sldMasterMk cId="2507202041" sldId="2147483684"/>
              <pc:sldLayoutMk cId="2728709671" sldId="2147483702"/>
              <ac:spMk id="8" creationId="{B3422631-4E20-35C6-DBB5-098E79FAC061}"/>
            </ac:spMkLst>
          </pc:spChg>
          <pc:spChg chg="mod">
            <ac:chgData name="Linda Åslev" userId="177adb49-83fd-4b6a-85c5-23f32662e3d9" providerId="ADAL" clId="{EFDBFBFB-F24F-478B-845D-3527B75D7D10}" dt="2025-04-24T06:30:27.293" v="3902" actId="20577"/>
            <ac:spMkLst>
              <pc:docMk/>
              <pc:sldMasterMk cId="2507202041" sldId="2147483684"/>
              <pc:sldLayoutMk cId="2728709671" sldId="2147483702"/>
              <ac:spMk id="12" creationId="{B3E4498F-1776-DC6B-068B-675D88DD7D9C}"/>
            </ac:spMkLst>
          </pc:spChg>
          <pc:spChg chg="mod">
            <ac:chgData name="Linda Åslev" userId="177adb49-83fd-4b6a-85c5-23f32662e3d9" providerId="ADAL" clId="{EFDBFBFB-F24F-478B-845D-3527B75D7D10}" dt="2025-04-24T06:28:17.743" v="3841" actId="20577"/>
            <ac:spMkLst>
              <pc:docMk/>
              <pc:sldMasterMk cId="2507202041" sldId="2147483684"/>
              <pc:sldLayoutMk cId="2728709671" sldId="2147483702"/>
              <ac:spMk id="14" creationId="{5F2820DE-2468-9EB9-F7A8-C27850AFAB47}"/>
            </ac:spMkLst>
          </pc:spChg>
          <pc:spChg chg="mod">
            <ac:chgData name="Linda Åslev" userId="177adb49-83fd-4b6a-85c5-23f32662e3d9" providerId="ADAL" clId="{EFDBFBFB-F24F-478B-845D-3527B75D7D10}" dt="2025-04-24T06:28:50.105" v="3870" actId="790"/>
            <ac:spMkLst>
              <pc:docMk/>
              <pc:sldMasterMk cId="2507202041" sldId="2147483684"/>
              <pc:sldLayoutMk cId="2728709671" sldId="2147483702"/>
              <ac:spMk id="16" creationId="{6DD6A1D4-4882-06FF-4015-6BDF26AC1ECA}"/>
            </ac:spMkLst>
          </pc:spChg>
          <pc:spChg chg="mod">
            <ac:chgData name="Linda Åslev" userId="177adb49-83fd-4b6a-85c5-23f32662e3d9" providerId="ADAL" clId="{EFDBFBFB-F24F-478B-845D-3527B75D7D10}" dt="2025-04-24T06:28:24.835" v="3851" actId="20577"/>
            <ac:spMkLst>
              <pc:docMk/>
              <pc:sldMasterMk cId="2507202041" sldId="2147483684"/>
              <pc:sldLayoutMk cId="2728709671" sldId="2147483702"/>
              <ac:spMk id="18" creationId="{900B5339-6A14-8195-7A69-03717BDCC475}"/>
            </ac:spMkLst>
          </pc:spChg>
          <pc:spChg chg="mod">
            <ac:chgData name="Linda Åslev" userId="177adb49-83fd-4b6a-85c5-23f32662e3d9" providerId="ADAL" clId="{EFDBFBFB-F24F-478B-845D-3527B75D7D10}" dt="2025-04-24T06:28:27.954" v="3855" actId="20577"/>
            <ac:spMkLst>
              <pc:docMk/>
              <pc:sldMasterMk cId="2507202041" sldId="2147483684"/>
              <pc:sldLayoutMk cId="2728709671" sldId="2147483702"/>
              <ac:spMk id="20" creationId="{9E877CEF-1917-A39C-77E7-28D3C314CA4A}"/>
            </ac:spMkLst>
          </pc:spChg>
          <pc:spChg chg="mod">
            <ac:chgData name="Linda Åslev" userId="177adb49-83fd-4b6a-85c5-23f32662e3d9" providerId="ADAL" clId="{EFDBFBFB-F24F-478B-845D-3527B75D7D10}" dt="2025-04-24T06:28:50.105" v="3870" actId="790"/>
            <ac:spMkLst>
              <pc:docMk/>
              <pc:sldMasterMk cId="2507202041" sldId="2147483684"/>
              <pc:sldLayoutMk cId="2728709671" sldId="2147483702"/>
              <ac:spMk id="22" creationId="{B9A7B8B6-981A-5912-70E8-6067528B0F80}"/>
            </ac:spMkLst>
          </pc:spChg>
          <pc:spChg chg="mod">
            <ac:chgData name="Linda Åslev" userId="177adb49-83fd-4b6a-85c5-23f32662e3d9" providerId="ADAL" clId="{EFDBFBFB-F24F-478B-845D-3527B75D7D10}" dt="2025-04-24T06:30:54.900" v="3950" actId="20577"/>
            <ac:spMkLst>
              <pc:docMk/>
              <pc:sldMasterMk cId="2507202041" sldId="2147483684"/>
              <pc:sldLayoutMk cId="2728709671" sldId="2147483702"/>
              <ac:spMk id="35" creationId="{67A644B1-C576-9529-732B-591ABCA36D5C}"/>
            </ac:spMkLst>
          </pc:spChg>
          <pc:spChg chg="mod">
            <ac:chgData name="Linda Åslev" userId="177adb49-83fd-4b6a-85c5-23f32662e3d9" providerId="ADAL" clId="{EFDBFBFB-F24F-478B-845D-3527B75D7D10}" dt="2025-04-24T06:31:03.773" v="3951"/>
            <ac:spMkLst>
              <pc:docMk/>
              <pc:sldMasterMk cId="2507202041" sldId="2147483684"/>
              <pc:sldLayoutMk cId="2728709671" sldId="2147483702"/>
              <ac:spMk id="36" creationId="{A86CCC42-FB14-8250-9269-872FE25B8C64}"/>
            </ac:spMkLst>
          </pc:spChg>
          <pc:spChg chg="mod">
            <ac:chgData name="Linda Åslev" userId="177adb49-83fd-4b6a-85c5-23f32662e3d9" providerId="ADAL" clId="{EFDBFBFB-F24F-478B-845D-3527B75D7D10}" dt="2025-04-24T06:30:37.643" v="3929" actId="20577"/>
            <ac:spMkLst>
              <pc:docMk/>
              <pc:sldMasterMk cId="2507202041" sldId="2147483684"/>
              <pc:sldLayoutMk cId="2728709671" sldId="2147483702"/>
              <ac:spMk id="37" creationId="{0D981B59-2221-F48A-9EC2-496715A23CDC}"/>
            </ac:spMkLst>
          </pc:spChg>
          <pc:spChg chg="mod">
            <ac:chgData name="Linda Åslev" userId="177adb49-83fd-4b6a-85c5-23f32662e3d9" providerId="ADAL" clId="{EFDBFBFB-F24F-478B-845D-3527B75D7D10}" dt="2025-04-24T06:28:50.105" v="3870" actId="790"/>
            <ac:spMkLst>
              <pc:docMk/>
              <pc:sldMasterMk cId="2507202041" sldId="2147483684"/>
              <pc:sldLayoutMk cId="2728709671" sldId="2147483702"/>
              <ac:spMk id="40" creationId="{E3B208F3-4D15-15BA-6625-A08D7D3D9082}"/>
            </ac:spMkLst>
          </pc:spChg>
          <pc:spChg chg="mod">
            <ac:chgData name="Linda Åslev" userId="177adb49-83fd-4b6a-85c5-23f32662e3d9" providerId="ADAL" clId="{EFDBFBFB-F24F-478B-845D-3527B75D7D10}" dt="2025-05-05T11:00:52.224" v="5846" actId="20577"/>
            <ac:spMkLst>
              <pc:docMk/>
              <pc:sldMasterMk cId="2507202041" sldId="2147483684"/>
              <pc:sldLayoutMk cId="2728709671" sldId="2147483702"/>
              <ac:spMk id="45" creationId="{BEF55304-B33F-0FAC-C0D4-498A66B05AA2}"/>
            </ac:spMkLst>
          </pc:spChg>
          <pc:spChg chg="mod">
            <ac:chgData name="Linda Åslev" userId="177adb49-83fd-4b6a-85c5-23f32662e3d9" providerId="ADAL" clId="{EFDBFBFB-F24F-478B-845D-3527B75D7D10}" dt="2025-04-24T06:31:57.734" v="3968" actId="14100"/>
            <ac:spMkLst>
              <pc:docMk/>
              <pc:sldMasterMk cId="2507202041" sldId="2147483684"/>
              <pc:sldLayoutMk cId="2728709671" sldId="2147483702"/>
              <ac:spMk id="48" creationId="{D33924BB-39FC-5400-79D3-F84CE7666319}"/>
            </ac:spMkLst>
          </pc:spChg>
          <pc:spChg chg="mod">
            <ac:chgData name="Linda Åslev" userId="177adb49-83fd-4b6a-85c5-23f32662e3d9" providerId="ADAL" clId="{EFDBFBFB-F24F-478B-845D-3527B75D7D10}" dt="2025-04-24T06:31:40.734" v="3964"/>
            <ac:spMkLst>
              <pc:docMk/>
              <pc:sldMasterMk cId="2507202041" sldId="2147483684"/>
              <pc:sldLayoutMk cId="2728709671" sldId="2147483702"/>
              <ac:spMk id="82" creationId="{033C6869-1BBA-3602-A198-4799DA4BF7AB}"/>
            </ac:spMkLst>
          </pc:spChg>
        </pc:sldLayoutChg>
        <pc:sldLayoutChg chg="modSp mod">
          <pc:chgData name="Linda Åslev" userId="177adb49-83fd-4b6a-85c5-23f32662e3d9" providerId="ADAL" clId="{EFDBFBFB-F24F-478B-845D-3527B75D7D10}" dt="2025-04-24T07:49:02.437" v="5143" actId="1076"/>
          <pc:sldLayoutMkLst>
            <pc:docMk/>
            <pc:sldMasterMk cId="2507202041" sldId="2147483684"/>
            <pc:sldLayoutMk cId="3841511608" sldId="2147483703"/>
          </pc:sldLayoutMkLst>
          <pc:spChg chg="mod">
            <ac:chgData name="Linda Åslev" userId="177adb49-83fd-4b6a-85c5-23f32662e3d9" providerId="ADAL" clId="{EFDBFBFB-F24F-478B-845D-3527B75D7D10}" dt="2025-04-24T06:33:19.563" v="4018" actId="790"/>
            <ac:spMkLst>
              <pc:docMk/>
              <pc:sldMasterMk cId="2507202041" sldId="2147483684"/>
              <pc:sldLayoutMk cId="3841511608" sldId="2147483703"/>
              <ac:spMk id="2" creationId="{00000000-0000-0000-0000-000000000000}"/>
            </ac:spMkLst>
          </pc:spChg>
          <pc:spChg chg="mod">
            <ac:chgData name="Linda Åslev" userId="177adb49-83fd-4b6a-85c5-23f32662e3d9" providerId="ADAL" clId="{EFDBFBFB-F24F-478B-845D-3527B75D7D10}" dt="2025-04-24T07:49:02.437" v="5143" actId="1076"/>
            <ac:spMkLst>
              <pc:docMk/>
              <pc:sldMasterMk cId="2507202041" sldId="2147483684"/>
              <pc:sldLayoutMk cId="3841511608" sldId="2147483703"/>
              <ac:spMk id="4" creationId="{0DECCBBD-6F95-2937-9EC5-13E4C5BAD1B4}"/>
            </ac:spMkLst>
          </pc:spChg>
          <pc:spChg chg="mod">
            <ac:chgData name="Linda Åslev" userId="177adb49-83fd-4b6a-85c5-23f32662e3d9" providerId="ADAL" clId="{EFDBFBFB-F24F-478B-845D-3527B75D7D10}" dt="2025-04-24T06:33:19.563" v="4018" actId="790"/>
            <ac:spMkLst>
              <pc:docMk/>
              <pc:sldMasterMk cId="2507202041" sldId="2147483684"/>
              <pc:sldLayoutMk cId="3841511608" sldId="2147483703"/>
              <ac:spMk id="10" creationId="{9B40233E-2A04-56F9-500B-87E813EB837C}"/>
            </ac:spMkLst>
          </pc:spChg>
          <pc:spChg chg="mod">
            <ac:chgData name="Linda Åslev" userId="177adb49-83fd-4b6a-85c5-23f32662e3d9" providerId="ADAL" clId="{EFDBFBFB-F24F-478B-845D-3527B75D7D10}" dt="2025-04-24T06:33:19.563" v="4018" actId="790"/>
            <ac:spMkLst>
              <pc:docMk/>
              <pc:sldMasterMk cId="2507202041" sldId="2147483684"/>
              <pc:sldLayoutMk cId="3841511608" sldId="2147483703"/>
              <ac:spMk id="11" creationId="{577F7D64-A297-B43A-6F1E-9B580F153196}"/>
            </ac:spMkLst>
          </pc:spChg>
          <pc:spChg chg="mod">
            <ac:chgData name="Linda Åslev" userId="177adb49-83fd-4b6a-85c5-23f32662e3d9" providerId="ADAL" clId="{EFDBFBFB-F24F-478B-845D-3527B75D7D10}" dt="2025-04-24T06:33:28.275" v="4029" actId="20577"/>
            <ac:spMkLst>
              <pc:docMk/>
              <pc:sldMasterMk cId="2507202041" sldId="2147483684"/>
              <pc:sldLayoutMk cId="3841511608" sldId="2147483703"/>
              <ac:spMk id="12" creationId="{B3E4498F-1776-DC6B-068B-675D88DD7D9C}"/>
            </ac:spMkLst>
          </pc:spChg>
          <pc:spChg chg="mod">
            <ac:chgData name="Linda Åslev" userId="177adb49-83fd-4b6a-85c5-23f32662e3d9" providerId="ADAL" clId="{EFDBFBFB-F24F-478B-845D-3527B75D7D10}" dt="2025-04-24T06:34:28.435" v="4122" actId="20577"/>
            <ac:spMkLst>
              <pc:docMk/>
              <pc:sldMasterMk cId="2507202041" sldId="2147483684"/>
              <pc:sldLayoutMk cId="3841511608" sldId="2147483703"/>
              <ac:spMk id="13" creationId="{0F7BE398-CD67-AD32-0556-09354565C8CF}"/>
            </ac:spMkLst>
          </pc:spChg>
          <pc:spChg chg="mod">
            <ac:chgData name="Linda Åslev" userId="177adb49-83fd-4b6a-85c5-23f32662e3d9" providerId="ADAL" clId="{EFDBFBFB-F24F-478B-845D-3527B75D7D10}" dt="2025-04-24T06:32:14.923" v="3983" actId="20577"/>
            <ac:spMkLst>
              <pc:docMk/>
              <pc:sldMasterMk cId="2507202041" sldId="2147483684"/>
              <pc:sldLayoutMk cId="3841511608" sldId="2147483703"/>
              <ac:spMk id="14" creationId="{5F2820DE-2468-9EB9-F7A8-C27850AFAB47}"/>
            </ac:spMkLst>
          </pc:spChg>
          <pc:spChg chg="mod">
            <ac:chgData name="Linda Åslev" userId="177adb49-83fd-4b6a-85c5-23f32662e3d9" providerId="ADAL" clId="{EFDBFBFB-F24F-478B-845D-3527B75D7D10}" dt="2025-04-24T06:33:19.563" v="4018" actId="790"/>
            <ac:spMkLst>
              <pc:docMk/>
              <pc:sldMasterMk cId="2507202041" sldId="2147483684"/>
              <pc:sldLayoutMk cId="3841511608" sldId="2147483703"/>
              <ac:spMk id="18" creationId="{900B5339-6A14-8195-7A69-03717BDCC475}"/>
            </ac:spMkLst>
          </pc:spChg>
          <pc:spChg chg="mod">
            <ac:chgData name="Linda Åslev" userId="177adb49-83fd-4b6a-85c5-23f32662e3d9" providerId="ADAL" clId="{EFDBFBFB-F24F-478B-845D-3527B75D7D10}" dt="2025-04-24T06:32:30.853" v="4000" actId="20577"/>
            <ac:spMkLst>
              <pc:docMk/>
              <pc:sldMasterMk cId="2507202041" sldId="2147483684"/>
              <pc:sldLayoutMk cId="3841511608" sldId="2147483703"/>
              <ac:spMk id="20" creationId="{9E877CEF-1917-A39C-77E7-28D3C314CA4A}"/>
            </ac:spMkLst>
          </pc:spChg>
          <pc:spChg chg="mod">
            <ac:chgData name="Linda Åslev" userId="177adb49-83fd-4b6a-85c5-23f32662e3d9" providerId="ADAL" clId="{EFDBFBFB-F24F-478B-845D-3527B75D7D10}" dt="2025-04-24T06:33:19.563" v="4018" actId="790"/>
            <ac:spMkLst>
              <pc:docMk/>
              <pc:sldMasterMk cId="2507202041" sldId="2147483684"/>
              <pc:sldLayoutMk cId="3841511608" sldId="2147483703"/>
              <ac:spMk id="22" creationId="{B9A7B8B6-981A-5912-70E8-6067528B0F80}"/>
            </ac:spMkLst>
          </pc:spChg>
          <pc:spChg chg="mod">
            <ac:chgData name="Linda Åslev" userId="177adb49-83fd-4b6a-85c5-23f32662e3d9" providerId="ADAL" clId="{EFDBFBFB-F24F-478B-845D-3527B75D7D10}" dt="2025-04-24T06:33:34.878" v="4046" actId="20577"/>
            <ac:spMkLst>
              <pc:docMk/>
              <pc:sldMasterMk cId="2507202041" sldId="2147483684"/>
              <pc:sldLayoutMk cId="3841511608" sldId="2147483703"/>
              <ac:spMk id="37" creationId="{0D981B59-2221-F48A-9EC2-496715A23CDC}"/>
            </ac:spMkLst>
          </pc:spChg>
          <pc:spChg chg="mod">
            <ac:chgData name="Linda Åslev" userId="177adb49-83fd-4b6a-85c5-23f32662e3d9" providerId="ADAL" clId="{EFDBFBFB-F24F-478B-845D-3527B75D7D10}" dt="2025-04-24T06:33:19.563" v="4018" actId="790"/>
            <ac:spMkLst>
              <pc:docMk/>
              <pc:sldMasterMk cId="2507202041" sldId="2147483684"/>
              <pc:sldLayoutMk cId="3841511608" sldId="2147483703"/>
              <ac:spMk id="40" creationId="{E3B208F3-4D15-15BA-6625-A08D7D3D9082}"/>
            </ac:spMkLst>
          </pc:spChg>
          <pc:spChg chg="mod">
            <ac:chgData name="Linda Åslev" userId="177adb49-83fd-4b6a-85c5-23f32662e3d9" providerId="ADAL" clId="{EFDBFBFB-F24F-478B-845D-3527B75D7D10}" dt="2025-04-24T06:33:19.563" v="4018" actId="790"/>
            <ac:spMkLst>
              <pc:docMk/>
              <pc:sldMasterMk cId="2507202041" sldId="2147483684"/>
              <pc:sldLayoutMk cId="3841511608" sldId="2147483703"/>
              <ac:spMk id="47" creationId="{EB6E8290-6FEC-FD15-932E-5858FB7630B3}"/>
            </ac:spMkLst>
          </pc:spChg>
        </pc:sldLayoutChg>
      </pc:sldMasterChg>
    </pc:docChg>
  </pc:docChgLst>
  <pc:docChgLst>
    <pc:chgData name="Juho Lahti" userId="S::juho.lahti@omnigym.com::cee2077b-6218-4cbb-8650-51aa4be7b1cc" providerId="AD" clId="Web-{371EF63C-8C40-621B-43D8-74A90591DB26}"/>
    <pc:docChg chg="modSld">
      <pc:chgData name="Juho Lahti" userId="S::juho.lahti@omnigym.com::cee2077b-6218-4cbb-8650-51aa4be7b1cc" providerId="AD" clId="Web-{371EF63C-8C40-621B-43D8-74A90591DB26}" dt="2025-04-08T09:40:53.120" v="20" actId="688"/>
      <pc:docMkLst>
        <pc:docMk/>
      </pc:docMkLst>
      <pc:sldChg chg="addSp delSp modSp">
        <pc:chgData name="Juho Lahti" userId="S::juho.lahti@omnigym.com::cee2077b-6218-4cbb-8650-51aa4be7b1cc" providerId="AD" clId="Web-{371EF63C-8C40-621B-43D8-74A90591DB26}" dt="2025-04-08T09:40:53.120" v="20" actId="688"/>
        <pc:sldMkLst>
          <pc:docMk/>
          <pc:sldMk cId="2865181175" sldId="267"/>
        </pc:sldMkLst>
        <pc:picChg chg="add mod ord">
          <ac:chgData name="Juho Lahti" userId="S::juho.lahti@omnigym.com::cee2077b-6218-4cbb-8650-51aa4be7b1cc" providerId="AD" clId="Web-{371EF63C-8C40-621B-43D8-74A90591DB26}" dt="2025-04-08T09:40:53.120" v="20" actId="688"/>
          <ac:picMkLst>
            <pc:docMk/>
            <pc:sldMk cId="2865181175" sldId="267"/>
            <ac:picMk id="5" creationId="{5DB35CB9-55A9-1A34-ED5C-F0C5D7E88613}"/>
          </ac:picMkLst>
        </pc:picChg>
      </pc:sldChg>
      <pc:sldChg chg="modSp">
        <pc:chgData name="Juho Lahti" userId="S::juho.lahti@omnigym.com::cee2077b-6218-4cbb-8650-51aa4be7b1cc" providerId="AD" clId="Web-{371EF63C-8C40-621B-43D8-74A90591DB26}" dt="2025-04-08T08:19:56.572" v="10" actId="20577"/>
        <pc:sldMkLst>
          <pc:docMk/>
          <pc:sldMk cId="3310507761" sldId="313"/>
        </pc:sldMkLst>
        <pc:spChg chg="mod">
          <ac:chgData name="Juho Lahti" userId="S::juho.lahti@omnigym.com::cee2077b-6218-4cbb-8650-51aa4be7b1cc" providerId="AD" clId="Web-{371EF63C-8C40-621B-43D8-74A90591DB26}" dt="2025-04-08T08:19:56.572" v="10" actId="20577"/>
          <ac:spMkLst>
            <pc:docMk/>
            <pc:sldMk cId="3310507761" sldId="313"/>
            <ac:spMk id="10" creationId="{000D4DB6-A00E-026C-1263-A2F781EC9759}"/>
          </ac:spMkLst>
        </pc:spChg>
      </pc:sldChg>
      <pc:sldChg chg="modSp">
        <pc:chgData name="Juho Lahti" userId="S::juho.lahti@omnigym.com::cee2077b-6218-4cbb-8650-51aa4be7b1cc" providerId="AD" clId="Web-{371EF63C-8C40-621B-43D8-74A90591DB26}" dt="2025-04-08T08:19:46.774" v="8" actId="20577"/>
        <pc:sldMkLst>
          <pc:docMk/>
          <pc:sldMk cId="301539219" sldId="314"/>
        </pc:sldMkLst>
        <pc:spChg chg="mod">
          <ac:chgData name="Juho Lahti" userId="S::juho.lahti@omnigym.com::cee2077b-6218-4cbb-8650-51aa4be7b1cc" providerId="AD" clId="Web-{371EF63C-8C40-621B-43D8-74A90591DB26}" dt="2025-04-08T08:19:46.774" v="8" actId="20577"/>
          <ac:spMkLst>
            <pc:docMk/>
            <pc:sldMk cId="301539219" sldId="314"/>
            <ac:spMk id="10" creationId="{FC4C25B9-BC3B-82EC-4B13-23CEF827033C}"/>
          </ac:spMkLst>
        </pc:spChg>
      </pc:sldChg>
    </pc:docChg>
  </pc:docChgLst>
  <pc:docChgLst>
    <pc:chgData name="Juho Lahti" userId="S::juho.lahti@omnigym.com::cee2077b-6218-4cbb-8650-51aa4be7b1cc" providerId="AD" clId="Web-{260C9F62-4BD6-7746-3D93-3CB94F4768B3}"/>
    <pc:docChg chg="modSld">
      <pc:chgData name="Juho Lahti" userId="S::juho.lahti@omnigym.com::cee2077b-6218-4cbb-8650-51aa4be7b1cc" providerId="AD" clId="Web-{260C9F62-4BD6-7746-3D93-3CB94F4768B3}" dt="2025-04-03T12:36:31.274" v="26" actId="20577"/>
      <pc:docMkLst>
        <pc:docMk/>
      </pc:docMkLst>
      <pc:sldChg chg="addSp delSp modSp">
        <pc:chgData name="Juho Lahti" userId="S::juho.lahti@omnigym.com::cee2077b-6218-4cbb-8650-51aa4be7b1cc" providerId="AD" clId="Web-{260C9F62-4BD6-7746-3D93-3CB94F4768B3}" dt="2025-04-03T12:25:31.075" v="3"/>
        <pc:sldMkLst>
          <pc:docMk/>
          <pc:sldMk cId="2908549575" sldId="302"/>
        </pc:sldMkLst>
        <pc:picChg chg="add mod ord">
          <ac:chgData name="Juho Lahti" userId="S::juho.lahti@omnigym.com::cee2077b-6218-4cbb-8650-51aa4be7b1cc" providerId="AD" clId="Web-{260C9F62-4BD6-7746-3D93-3CB94F4768B3}" dt="2025-04-03T12:25:31.075" v="3"/>
          <ac:picMkLst>
            <pc:docMk/>
            <pc:sldMk cId="2908549575" sldId="302"/>
            <ac:picMk id="7" creationId="{C3944EB5-3C54-13F3-9FAC-C1D94C8EDB32}"/>
          </ac:picMkLst>
        </pc:picChg>
      </pc:sldChg>
      <pc:sldChg chg="addSp delSp modSp">
        <pc:chgData name="Juho Lahti" userId="S::juho.lahti@omnigym.com::cee2077b-6218-4cbb-8650-51aa4be7b1cc" providerId="AD" clId="Web-{260C9F62-4BD6-7746-3D93-3CB94F4768B3}" dt="2025-04-03T12:31:00.924" v="6"/>
        <pc:sldMkLst>
          <pc:docMk/>
          <pc:sldMk cId="3228881062" sldId="303"/>
        </pc:sldMkLst>
        <pc:picChg chg="add mod ord">
          <ac:chgData name="Juho Lahti" userId="S::juho.lahti@omnigym.com::cee2077b-6218-4cbb-8650-51aa4be7b1cc" providerId="AD" clId="Web-{260C9F62-4BD6-7746-3D93-3CB94F4768B3}" dt="2025-04-03T12:31:00.924" v="6"/>
          <ac:picMkLst>
            <pc:docMk/>
            <pc:sldMk cId="3228881062" sldId="303"/>
            <ac:picMk id="10" creationId="{FE4EE68B-3BF0-1150-ACB9-CF860F0AB8B5}"/>
          </ac:picMkLst>
        </pc:picChg>
      </pc:sldChg>
      <pc:sldChg chg="addSp delSp modSp">
        <pc:chgData name="Juho Lahti" userId="S::juho.lahti@omnigym.com::cee2077b-6218-4cbb-8650-51aa4be7b1cc" providerId="AD" clId="Web-{260C9F62-4BD6-7746-3D93-3CB94F4768B3}" dt="2025-04-03T12:35:10.960" v="12"/>
        <pc:sldMkLst>
          <pc:docMk/>
          <pc:sldMk cId="4005359319" sldId="304"/>
        </pc:sldMkLst>
        <pc:picChg chg="add mod ord">
          <ac:chgData name="Juho Lahti" userId="S::juho.lahti@omnigym.com::cee2077b-6218-4cbb-8650-51aa4be7b1cc" providerId="AD" clId="Web-{260C9F62-4BD6-7746-3D93-3CB94F4768B3}" dt="2025-04-03T12:35:10.960" v="12"/>
          <ac:picMkLst>
            <pc:docMk/>
            <pc:sldMk cId="4005359319" sldId="304"/>
            <ac:picMk id="23" creationId="{3CD2E7C5-ACBC-828F-53A4-74E358D988E7}"/>
          </ac:picMkLst>
        </pc:picChg>
      </pc:sldChg>
      <pc:sldChg chg="addSp delSp modSp">
        <pc:chgData name="Juho Lahti" userId="S::juho.lahti@omnigym.com::cee2077b-6218-4cbb-8650-51aa4be7b1cc" providerId="AD" clId="Web-{260C9F62-4BD6-7746-3D93-3CB94F4768B3}" dt="2025-04-03T12:35:33.273" v="14"/>
        <pc:sldMkLst>
          <pc:docMk/>
          <pc:sldMk cId="2880772406" sldId="305"/>
        </pc:sldMkLst>
      </pc:sldChg>
      <pc:sldChg chg="modSp">
        <pc:chgData name="Juho Lahti" userId="S::juho.lahti@omnigym.com::cee2077b-6218-4cbb-8650-51aa4be7b1cc" providerId="AD" clId="Web-{260C9F62-4BD6-7746-3D93-3CB94F4768B3}" dt="2025-04-03T12:36:15.039" v="21" actId="20577"/>
        <pc:sldMkLst>
          <pc:docMk/>
          <pc:sldMk cId="2913603631" sldId="310"/>
        </pc:sldMkLst>
        <pc:spChg chg="mod">
          <ac:chgData name="Juho Lahti" userId="S::juho.lahti@omnigym.com::cee2077b-6218-4cbb-8650-51aa4be7b1cc" providerId="AD" clId="Web-{260C9F62-4BD6-7746-3D93-3CB94F4768B3}" dt="2025-04-03T12:36:15.039" v="21" actId="20577"/>
          <ac:spMkLst>
            <pc:docMk/>
            <pc:sldMk cId="2913603631" sldId="310"/>
            <ac:spMk id="6" creationId="{C5725D45-3A02-9CFD-C602-6E3DCAD69989}"/>
          </ac:spMkLst>
        </pc:spChg>
      </pc:sldChg>
      <pc:sldChg chg="modSp">
        <pc:chgData name="Juho Lahti" userId="S::juho.lahti@omnigym.com::cee2077b-6218-4cbb-8650-51aa4be7b1cc" providerId="AD" clId="Web-{260C9F62-4BD6-7746-3D93-3CB94F4768B3}" dt="2025-04-03T12:36:31.274" v="26" actId="20577"/>
        <pc:sldMkLst>
          <pc:docMk/>
          <pc:sldMk cId="3245726164" sldId="311"/>
        </pc:sldMkLst>
        <pc:spChg chg="mod">
          <ac:chgData name="Juho Lahti" userId="S::juho.lahti@omnigym.com::cee2077b-6218-4cbb-8650-51aa4be7b1cc" providerId="AD" clId="Web-{260C9F62-4BD6-7746-3D93-3CB94F4768B3}" dt="2025-04-03T12:36:31.274" v="26" actId="20577"/>
          <ac:spMkLst>
            <pc:docMk/>
            <pc:sldMk cId="3245726164" sldId="311"/>
            <ac:spMk id="6" creationId="{16564B82-1ADE-133B-1545-916E408431F0}"/>
          </ac:spMkLst>
        </pc:spChg>
      </pc:sldChg>
    </pc:docChg>
  </pc:docChgLst>
  <pc:docChgLst>
    <pc:chgData name="Juho Lahti" userId="S::juho.lahti@omnigym.com::cee2077b-6218-4cbb-8650-51aa4be7b1cc" providerId="AD" clId="Web-{F3CE9AD2-47E9-E6DB-898B-43FFACDDB9E0}"/>
    <pc:docChg chg="modSld">
      <pc:chgData name="Juho Lahti" userId="S::juho.lahti@omnigym.com::cee2077b-6218-4cbb-8650-51aa4be7b1cc" providerId="AD" clId="Web-{F3CE9AD2-47E9-E6DB-898B-43FFACDDB9E0}" dt="2025-04-02T12:58:16.615" v="18" actId="20577"/>
      <pc:docMkLst>
        <pc:docMk/>
      </pc:docMkLst>
      <pc:sldChg chg="modSp">
        <pc:chgData name="Juho Lahti" userId="S::juho.lahti@omnigym.com::cee2077b-6218-4cbb-8650-51aa4be7b1cc" providerId="AD" clId="Web-{F3CE9AD2-47E9-E6DB-898B-43FFACDDB9E0}" dt="2025-04-02T12:53:21.172" v="12" actId="20577"/>
        <pc:sldMkLst>
          <pc:docMk/>
          <pc:sldMk cId="295097826" sldId="274"/>
        </pc:sldMkLst>
        <pc:spChg chg="mod">
          <ac:chgData name="Juho Lahti" userId="S::juho.lahti@omnigym.com::cee2077b-6218-4cbb-8650-51aa4be7b1cc" providerId="AD" clId="Web-{F3CE9AD2-47E9-E6DB-898B-43FFACDDB9E0}" dt="2025-04-02T12:53:21.172" v="12" actId="20577"/>
          <ac:spMkLst>
            <pc:docMk/>
            <pc:sldMk cId="295097826" sldId="274"/>
            <ac:spMk id="6" creationId="{BD296491-182A-D358-1A34-1A1D89CE4ADD}"/>
          </ac:spMkLst>
        </pc:spChg>
      </pc:sldChg>
      <pc:sldChg chg="modSp">
        <pc:chgData name="Juho Lahti" userId="S::juho.lahti@omnigym.com::cee2077b-6218-4cbb-8650-51aa4be7b1cc" providerId="AD" clId="Web-{F3CE9AD2-47E9-E6DB-898B-43FFACDDB9E0}" dt="2025-04-02T12:53:55.907" v="14" actId="20577"/>
        <pc:sldMkLst>
          <pc:docMk/>
          <pc:sldMk cId="1847243109" sldId="278"/>
        </pc:sldMkLst>
        <pc:spChg chg="mod">
          <ac:chgData name="Juho Lahti" userId="S::juho.lahti@omnigym.com::cee2077b-6218-4cbb-8650-51aa4be7b1cc" providerId="AD" clId="Web-{F3CE9AD2-47E9-E6DB-898B-43FFACDDB9E0}" dt="2025-04-02T12:53:55.907" v="14" actId="20577"/>
          <ac:spMkLst>
            <pc:docMk/>
            <pc:sldMk cId="1847243109" sldId="278"/>
            <ac:spMk id="6" creationId="{D591E5D0-82B9-2A46-4184-EAFEE3B004BD}"/>
          </ac:spMkLst>
        </pc:spChg>
      </pc:sldChg>
      <pc:sldChg chg="modSp">
        <pc:chgData name="Juho Lahti" userId="S::juho.lahti@omnigym.com::cee2077b-6218-4cbb-8650-51aa4be7b1cc" providerId="AD" clId="Web-{F3CE9AD2-47E9-E6DB-898B-43FFACDDB9E0}" dt="2025-04-02T12:32:37.212" v="6" actId="20577"/>
        <pc:sldMkLst>
          <pc:docMk/>
          <pc:sldMk cId="1529440622" sldId="286"/>
        </pc:sldMkLst>
        <pc:spChg chg="mod">
          <ac:chgData name="Juho Lahti" userId="S::juho.lahti@omnigym.com::cee2077b-6218-4cbb-8650-51aa4be7b1cc" providerId="AD" clId="Web-{F3CE9AD2-47E9-E6DB-898B-43FFACDDB9E0}" dt="2025-04-02T12:32:37.212" v="6" actId="20577"/>
          <ac:spMkLst>
            <pc:docMk/>
            <pc:sldMk cId="1529440622" sldId="286"/>
            <ac:spMk id="6" creationId="{7AC89F1E-D141-8DCB-1658-E33597723FE2}"/>
          </ac:spMkLst>
        </pc:spChg>
      </pc:sldChg>
      <pc:sldChg chg="modSp">
        <pc:chgData name="Juho Lahti" userId="S::juho.lahti@omnigym.com::cee2077b-6218-4cbb-8650-51aa4be7b1cc" providerId="AD" clId="Web-{F3CE9AD2-47E9-E6DB-898B-43FFACDDB9E0}" dt="2025-04-02T12:56:20.863" v="16" actId="20577"/>
        <pc:sldMkLst>
          <pc:docMk/>
          <pc:sldMk cId="1999675297" sldId="288"/>
        </pc:sldMkLst>
        <pc:spChg chg="mod">
          <ac:chgData name="Juho Lahti" userId="S::juho.lahti@omnigym.com::cee2077b-6218-4cbb-8650-51aa4be7b1cc" providerId="AD" clId="Web-{F3CE9AD2-47E9-E6DB-898B-43FFACDDB9E0}" dt="2025-04-02T12:56:20.863" v="16" actId="20577"/>
          <ac:spMkLst>
            <pc:docMk/>
            <pc:sldMk cId="1999675297" sldId="288"/>
            <ac:spMk id="6" creationId="{D526B87E-7053-1158-2287-0C0E89053063}"/>
          </ac:spMkLst>
        </pc:spChg>
      </pc:sldChg>
      <pc:sldChg chg="modSp">
        <pc:chgData name="Juho Lahti" userId="S::juho.lahti@omnigym.com::cee2077b-6218-4cbb-8650-51aa4be7b1cc" providerId="AD" clId="Web-{F3CE9AD2-47E9-E6DB-898B-43FFACDDB9E0}" dt="2025-04-02T12:48:41.417" v="8" actId="20577"/>
        <pc:sldMkLst>
          <pc:docMk/>
          <pc:sldMk cId="1548703644" sldId="290"/>
        </pc:sldMkLst>
        <pc:spChg chg="mod">
          <ac:chgData name="Juho Lahti" userId="S::juho.lahti@omnigym.com::cee2077b-6218-4cbb-8650-51aa4be7b1cc" providerId="AD" clId="Web-{F3CE9AD2-47E9-E6DB-898B-43FFACDDB9E0}" dt="2025-04-02T12:48:41.417" v="8" actId="20577"/>
          <ac:spMkLst>
            <pc:docMk/>
            <pc:sldMk cId="1548703644" sldId="290"/>
            <ac:spMk id="6" creationId="{67C02EB3-1498-7934-3C0B-B45F5C0659B9}"/>
          </ac:spMkLst>
        </pc:spChg>
      </pc:sldChg>
      <pc:sldChg chg="modSp">
        <pc:chgData name="Juho Lahti" userId="S::juho.lahti@omnigym.com::cee2077b-6218-4cbb-8650-51aa4be7b1cc" providerId="AD" clId="Web-{F3CE9AD2-47E9-E6DB-898B-43FFACDDB9E0}" dt="2025-04-02T12:58:16.615" v="18" actId="20577"/>
        <pc:sldMkLst>
          <pc:docMk/>
          <pc:sldMk cId="2314132524" sldId="294"/>
        </pc:sldMkLst>
        <pc:spChg chg="mod">
          <ac:chgData name="Juho Lahti" userId="S::juho.lahti@omnigym.com::cee2077b-6218-4cbb-8650-51aa4be7b1cc" providerId="AD" clId="Web-{F3CE9AD2-47E9-E6DB-898B-43FFACDDB9E0}" dt="2025-04-02T12:58:16.615" v="18" actId="20577"/>
          <ac:spMkLst>
            <pc:docMk/>
            <pc:sldMk cId="2314132524" sldId="294"/>
            <ac:spMk id="6" creationId="{AA2FEAE4-2D2A-F459-3C99-E285D8BECE95}"/>
          </ac:spMkLst>
        </pc:spChg>
      </pc:sldChg>
      <pc:sldChg chg="modSp">
        <pc:chgData name="Juho Lahti" userId="S::juho.lahti@omnigym.com::cee2077b-6218-4cbb-8650-51aa4be7b1cc" providerId="AD" clId="Web-{F3CE9AD2-47E9-E6DB-898B-43FFACDDB9E0}" dt="2025-04-02T12:50:32.638" v="10" actId="20577"/>
        <pc:sldMkLst>
          <pc:docMk/>
          <pc:sldMk cId="2908549575" sldId="302"/>
        </pc:sldMkLst>
        <pc:spChg chg="mod">
          <ac:chgData name="Juho Lahti" userId="S::juho.lahti@omnigym.com::cee2077b-6218-4cbb-8650-51aa4be7b1cc" providerId="AD" clId="Web-{F3CE9AD2-47E9-E6DB-898B-43FFACDDB9E0}" dt="2025-04-02T12:50:32.638" v="10" actId="20577"/>
          <ac:spMkLst>
            <pc:docMk/>
            <pc:sldMk cId="2908549575" sldId="302"/>
            <ac:spMk id="6" creationId="{5F95C628-909A-ACFA-473C-6BF37452E5E4}"/>
          </ac:spMkLst>
        </pc:spChg>
      </pc:sldChg>
    </pc:docChg>
  </pc:docChgLst>
  <pc:docChgLst>
    <pc:chgData name="Kenneth Nylund" userId="f2a2893e-02aa-4759-9e4a-08c72f168d6e" providerId="ADAL" clId="{AC769A7B-7652-CB42-A0FB-02F237C59CF9}"/>
    <pc:docChg chg="undo redo custSel addSld delSld modSld sldOrd modMainMaster">
      <pc:chgData name="Kenneth Nylund" userId="f2a2893e-02aa-4759-9e4a-08c72f168d6e" providerId="ADAL" clId="{AC769A7B-7652-CB42-A0FB-02F237C59CF9}" dt="2025-04-15T12:12:13.393" v="2349" actId="2696"/>
      <pc:docMkLst>
        <pc:docMk/>
      </pc:docMkLst>
      <pc:sldChg chg="add del">
        <pc:chgData name="Kenneth Nylund" userId="f2a2893e-02aa-4759-9e4a-08c72f168d6e" providerId="ADAL" clId="{AC769A7B-7652-CB42-A0FB-02F237C59CF9}" dt="2025-03-26T12:05:33.230" v="1855"/>
        <pc:sldMkLst>
          <pc:docMk/>
          <pc:sldMk cId="2541230093" sldId="258"/>
        </pc:sldMkLst>
      </pc:sldChg>
      <pc:sldChg chg="modSp del mod">
        <pc:chgData name="Kenneth Nylund" userId="f2a2893e-02aa-4759-9e4a-08c72f168d6e" providerId="ADAL" clId="{AC769A7B-7652-CB42-A0FB-02F237C59CF9}" dt="2025-04-15T12:12:13.351" v="2347" actId="2696"/>
        <pc:sldMkLst>
          <pc:docMk/>
          <pc:sldMk cId="4084323010" sldId="259"/>
        </pc:sldMkLst>
      </pc:sldChg>
      <pc:sldChg chg="modSp del mod">
        <pc:chgData name="Kenneth Nylund" userId="f2a2893e-02aa-4759-9e4a-08c72f168d6e" providerId="ADAL" clId="{AC769A7B-7652-CB42-A0FB-02F237C59CF9}" dt="2025-04-15T12:12:13.377" v="2348" actId="2696"/>
        <pc:sldMkLst>
          <pc:docMk/>
          <pc:sldMk cId="1735254046" sldId="260"/>
        </pc:sldMkLst>
      </pc:sldChg>
      <pc:sldChg chg="modSp del mod">
        <pc:chgData name="Kenneth Nylund" userId="f2a2893e-02aa-4759-9e4a-08c72f168d6e" providerId="ADAL" clId="{AC769A7B-7652-CB42-A0FB-02F237C59CF9}" dt="2025-04-15T12:12:13.393" v="2349" actId="2696"/>
        <pc:sldMkLst>
          <pc:docMk/>
          <pc:sldMk cId="2588670654" sldId="261"/>
        </pc:sldMkLst>
      </pc:sldChg>
      <pc:sldChg chg="addSp delSp modSp new mod">
        <pc:chgData name="Kenneth Nylund" userId="f2a2893e-02aa-4759-9e4a-08c72f168d6e" providerId="ADAL" clId="{AC769A7B-7652-CB42-A0FB-02F237C59CF9}" dt="2025-03-25T11:04:40.329" v="704" actId="20577"/>
        <pc:sldMkLst>
          <pc:docMk/>
          <pc:sldMk cId="1044637490" sldId="262"/>
        </pc:sldMkLst>
        <pc:spChg chg="mod">
          <ac:chgData name="Kenneth Nylund" userId="f2a2893e-02aa-4759-9e4a-08c72f168d6e" providerId="ADAL" clId="{AC769A7B-7652-CB42-A0FB-02F237C59CF9}" dt="2025-03-25T09:21:38.082" v="533" actId="255"/>
          <ac:spMkLst>
            <pc:docMk/>
            <pc:sldMk cId="1044637490" sldId="262"/>
            <ac:spMk id="3" creationId="{74981204-B195-649D-4146-6125099B7D15}"/>
          </ac:spMkLst>
        </pc:spChg>
        <pc:spChg chg="mod">
          <ac:chgData name="Kenneth Nylund" userId="f2a2893e-02aa-4759-9e4a-08c72f168d6e" providerId="ADAL" clId="{AC769A7B-7652-CB42-A0FB-02F237C59CF9}" dt="2025-03-25T11:04:40.329" v="704" actId="20577"/>
          <ac:spMkLst>
            <pc:docMk/>
            <pc:sldMk cId="1044637490" sldId="262"/>
            <ac:spMk id="6" creationId="{BA3429A3-6B24-AD5C-8C11-F40E15813897}"/>
          </ac:spMkLst>
        </pc:spChg>
        <pc:picChg chg="add mod">
          <ac:chgData name="Kenneth Nylund" userId="f2a2893e-02aa-4759-9e4a-08c72f168d6e" providerId="ADAL" clId="{AC769A7B-7652-CB42-A0FB-02F237C59CF9}" dt="2025-03-25T07:52:35.048" v="57" actId="962"/>
          <ac:picMkLst>
            <pc:docMk/>
            <pc:sldMk cId="1044637490" sldId="262"/>
            <ac:picMk id="8" creationId="{5AD88510-2A19-0921-B112-A36672E10390}"/>
          </ac:picMkLst>
        </pc:picChg>
        <pc:picChg chg="add mod">
          <ac:chgData name="Kenneth Nylund" userId="f2a2893e-02aa-4759-9e4a-08c72f168d6e" providerId="ADAL" clId="{AC769A7B-7652-CB42-A0FB-02F237C59CF9}" dt="2025-03-25T07:57:44.147" v="65" actId="962"/>
          <ac:picMkLst>
            <pc:docMk/>
            <pc:sldMk cId="1044637490" sldId="262"/>
            <ac:picMk id="12" creationId="{781E9162-D4C0-2AA3-6C0A-833674203513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09:21:46.785" v="534" actId="255"/>
        <pc:sldMkLst>
          <pc:docMk/>
          <pc:sldMk cId="927299336" sldId="263"/>
        </pc:sldMkLst>
        <pc:spChg chg="mod">
          <ac:chgData name="Kenneth Nylund" userId="f2a2893e-02aa-4759-9e4a-08c72f168d6e" providerId="ADAL" clId="{AC769A7B-7652-CB42-A0FB-02F237C59CF9}" dt="2025-03-25T09:21:46.785" v="534" actId="255"/>
          <ac:spMkLst>
            <pc:docMk/>
            <pc:sldMk cId="927299336" sldId="263"/>
            <ac:spMk id="2" creationId="{BFFE3D46-69B7-C541-CBFF-D6E82A826EB4}"/>
          </ac:spMkLst>
        </pc:spChg>
        <pc:spChg chg="mod">
          <ac:chgData name="Kenneth Nylund" userId="f2a2893e-02aa-4759-9e4a-08c72f168d6e" providerId="ADAL" clId="{AC769A7B-7652-CB42-A0FB-02F237C59CF9}" dt="2025-03-25T07:59:53.301" v="67" actId="20577"/>
          <ac:spMkLst>
            <pc:docMk/>
            <pc:sldMk cId="927299336" sldId="263"/>
            <ac:spMk id="6" creationId="{4D6DEFB8-2840-73B6-A8EA-190E686748B1}"/>
          </ac:spMkLst>
        </pc:spChg>
        <pc:spChg chg="mod">
          <ac:chgData name="Kenneth Nylund" userId="f2a2893e-02aa-4759-9e4a-08c72f168d6e" providerId="ADAL" clId="{AC769A7B-7652-CB42-A0FB-02F237C59CF9}" dt="2025-03-25T08:00:01.061" v="68"/>
          <ac:spMkLst>
            <pc:docMk/>
            <pc:sldMk cId="927299336" sldId="263"/>
            <ac:spMk id="7" creationId="{B182AFDB-1CF0-3CDF-1A1E-270B94F26522}"/>
          </ac:spMkLst>
        </pc:spChg>
        <pc:spChg chg="mod">
          <ac:chgData name="Kenneth Nylund" userId="f2a2893e-02aa-4759-9e4a-08c72f168d6e" providerId="ADAL" clId="{AC769A7B-7652-CB42-A0FB-02F237C59CF9}" dt="2025-03-25T08:00:06.591" v="69"/>
          <ac:spMkLst>
            <pc:docMk/>
            <pc:sldMk cId="927299336" sldId="263"/>
            <ac:spMk id="8" creationId="{3FCEC3D9-9581-24BD-4472-AC38FB44DB2D}"/>
          </ac:spMkLst>
        </pc:spChg>
        <pc:spChg chg="mod">
          <ac:chgData name="Kenneth Nylund" userId="f2a2893e-02aa-4759-9e4a-08c72f168d6e" providerId="ADAL" clId="{AC769A7B-7652-CB42-A0FB-02F237C59CF9}" dt="2025-03-25T08:00:12.985" v="71" actId="20577"/>
          <ac:spMkLst>
            <pc:docMk/>
            <pc:sldMk cId="927299336" sldId="263"/>
            <ac:spMk id="9" creationId="{E3F145E7-45D5-67DF-138C-F237B1872FFB}"/>
          </ac:spMkLst>
        </pc:spChg>
        <pc:picChg chg="add mod">
          <ac:chgData name="Kenneth Nylund" userId="f2a2893e-02aa-4759-9e4a-08c72f168d6e" providerId="ADAL" clId="{AC769A7B-7652-CB42-A0FB-02F237C59CF9}" dt="2025-03-25T08:04:05.045" v="74" actId="962"/>
          <ac:picMkLst>
            <pc:docMk/>
            <pc:sldMk cId="927299336" sldId="263"/>
            <ac:picMk id="11" creationId="{040305DF-E8F1-979C-C7FA-6D8AFB82D99F}"/>
          </ac:picMkLst>
        </pc:picChg>
        <pc:picChg chg="add del mod">
          <ac:chgData name="Kenneth Nylund" userId="f2a2893e-02aa-4759-9e4a-08c72f168d6e" providerId="ADAL" clId="{AC769A7B-7652-CB42-A0FB-02F237C59CF9}" dt="2025-03-25T08:11:59.192" v="167" actId="478"/>
          <ac:picMkLst>
            <pc:docMk/>
            <pc:sldMk cId="927299336" sldId="263"/>
            <ac:picMk id="13" creationId="{7AD78E71-355D-B026-96F8-0844A750B82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4-10T07:51:00.295" v="2166" actId="27614"/>
        <pc:sldMkLst>
          <pc:docMk/>
          <pc:sldMk cId="748846020" sldId="264"/>
        </pc:sldMkLst>
        <pc:spChg chg="mod">
          <ac:chgData name="Kenneth Nylund" userId="f2a2893e-02aa-4759-9e4a-08c72f168d6e" providerId="ADAL" clId="{AC769A7B-7652-CB42-A0FB-02F237C59CF9}" dt="2025-03-25T09:21:53.222" v="535" actId="255"/>
          <ac:spMkLst>
            <pc:docMk/>
            <pc:sldMk cId="748846020" sldId="264"/>
            <ac:spMk id="3" creationId="{79C104FA-E788-329E-108D-7C1010E3E3B6}"/>
          </ac:spMkLst>
        </pc:spChg>
        <pc:spChg chg="mod">
          <ac:chgData name="Kenneth Nylund" userId="f2a2893e-02aa-4759-9e4a-08c72f168d6e" providerId="ADAL" clId="{AC769A7B-7652-CB42-A0FB-02F237C59CF9}" dt="2025-03-25T11:04:35.397" v="703" actId="20577"/>
          <ac:spMkLst>
            <pc:docMk/>
            <pc:sldMk cId="748846020" sldId="264"/>
            <ac:spMk id="6" creationId="{BE01100E-7156-6F4E-8230-E4EDCB8FDB9A}"/>
          </ac:spMkLst>
        </pc:spChg>
        <pc:picChg chg="add mod">
          <ac:chgData name="Kenneth Nylund" userId="f2a2893e-02aa-4759-9e4a-08c72f168d6e" providerId="ADAL" clId="{AC769A7B-7652-CB42-A0FB-02F237C59CF9}" dt="2025-04-10T07:51:00.295" v="2166" actId="27614"/>
          <ac:picMkLst>
            <pc:docMk/>
            <pc:sldMk cId="748846020" sldId="264"/>
            <ac:picMk id="8" creationId="{130881C8-2B24-C83E-5B35-221E1090F99E}"/>
          </ac:picMkLst>
        </pc:picChg>
        <pc:picChg chg="add mod">
          <ac:chgData name="Kenneth Nylund" userId="f2a2893e-02aa-4759-9e4a-08c72f168d6e" providerId="ADAL" clId="{AC769A7B-7652-CB42-A0FB-02F237C59CF9}" dt="2025-03-25T08:16:48.978" v="181" actId="962"/>
          <ac:picMkLst>
            <pc:docMk/>
            <pc:sldMk cId="748846020" sldId="264"/>
            <ac:picMk id="11" creationId="{0DDFC516-E2E4-AF63-02A8-B4EF8FEDC841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09:22:00.152" v="536" actId="255"/>
        <pc:sldMkLst>
          <pc:docMk/>
          <pc:sldMk cId="3184172200" sldId="265"/>
        </pc:sldMkLst>
        <pc:spChg chg="mod">
          <ac:chgData name="Kenneth Nylund" userId="f2a2893e-02aa-4759-9e4a-08c72f168d6e" providerId="ADAL" clId="{AC769A7B-7652-CB42-A0FB-02F237C59CF9}" dt="2025-03-25T09:22:00.152" v="536" actId="255"/>
          <ac:spMkLst>
            <pc:docMk/>
            <pc:sldMk cId="3184172200" sldId="265"/>
            <ac:spMk id="2" creationId="{2F1E50BF-8C1D-3A04-AEF3-8314F49EAB6C}"/>
          </ac:spMkLst>
        </pc:spChg>
        <pc:spChg chg="mod">
          <ac:chgData name="Kenneth Nylund" userId="f2a2893e-02aa-4759-9e4a-08c72f168d6e" providerId="ADAL" clId="{AC769A7B-7652-CB42-A0FB-02F237C59CF9}" dt="2025-03-25T08:21:17.702" v="248" actId="20577"/>
          <ac:spMkLst>
            <pc:docMk/>
            <pc:sldMk cId="3184172200" sldId="265"/>
            <ac:spMk id="6" creationId="{DDF08893-7848-BB0C-0DB3-05694680F217}"/>
          </ac:spMkLst>
        </pc:spChg>
        <pc:spChg chg="mod">
          <ac:chgData name="Kenneth Nylund" userId="f2a2893e-02aa-4759-9e4a-08c72f168d6e" providerId="ADAL" clId="{AC769A7B-7652-CB42-A0FB-02F237C59CF9}" dt="2025-03-25T08:21:26.906" v="250" actId="20577"/>
          <ac:spMkLst>
            <pc:docMk/>
            <pc:sldMk cId="3184172200" sldId="265"/>
            <ac:spMk id="7" creationId="{DEC21D6A-35A9-122B-35E9-D59B90345F36}"/>
          </ac:spMkLst>
        </pc:spChg>
        <pc:spChg chg="mod">
          <ac:chgData name="Kenneth Nylund" userId="f2a2893e-02aa-4759-9e4a-08c72f168d6e" providerId="ADAL" clId="{AC769A7B-7652-CB42-A0FB-02F237C59CF9}" dt="2025-03-25T08:21:34.581" v="252" actId="20577"/>
          <ac:spMkLst>
            <pc:docMk/>
            <pc:sldMk cId="3184172200" sldId="265"/>
            <ac:spMk id="8" creationId="{AAD7C731-78CC-5536-3C96-48F4E2A73B95}"/>
          </ac:spMkLst>
        </pc:spChg>
        <pc:spChg chg="mod">
          <ac:chgData name="Kenneth Nylund" userId="f2a2893e-02aa-4759-9e4a-08c72f168d6e" providerId="ADAL" clId="{AC769A7B-7652-CB42-A0FB-02F237C59CF9}" dt="2025-03-25T08:21:44.324" v="254" actId="20577"/>
          <ac:spMkLst>
            <pc:docMk/>
            <pc:sldMk cId="3184172200" sldId="265"/>
            <ac:spMk id="9" creationId="{2EF0F240-FE16-0C51-5519-C25FEB0C3098}"/>
          </ac:spMkLst>
        </pc:spChg>
        <pc:picChg chg="add mod">
          <ac:chgData name="Kenneth Nylund" userId="f2a2893e-02aa-4759-9e4a-08c72f168d6e" providerId="ADAL" clId="{AC769A7B-7652-CB42-A0FB-02F237C59CF9}" dt="2025-03-25T08:25:18.640" v="277" actId="962"/>
          <ac:picMkLst>
            <pc:docMk/>
            <pc:sldMk cId="3184172200" sldId="265"/>
            <ac:picMk id="13" creationId="{465608E5-EF14-0475-503B-99F4F27B90D9}"/>
          </ac:picMkLst>
        </pc:picChg>
        <pc:picChg chg="add mod">
          <ac:chgData name="Kenneth Nylund" userId="f2a2893e-02aa-4759-9e4a-08c72f168d6e" providerId="ADAL" clId="{AC769A7B-7652-CB42-A0FB-02F237C59CF9}" dt="2025-03-25T08:26:13.034" v="279" actId="27614"/>
          <ac:picMkLst>
            <pc:docMk/>
            <pc:sldMk cId="3184172200" sldId="265"/>
            <ac:picMk id="15" creationId="{1498F868-60A5-54AB-577A-259A51F03ACF}"/>
          </ac:picMkLst>
        </pc:picChg>
      </pc:sldChg>
      <pc:sldChg chg="new del">
        <pc:chgData name="Kenneth Nylund" userId="f2a2893e-02aa-4759-9e4a-08c72f168d6e" providerId="ADAL" clId="{AC769A7B-7652-CB42-A0FB-02F237C59CF9}" dt="2025-03-25T08:33:49.464" v="282" actId="2696"/>
        <pc:sldMkLst>
          <pc:docMk/>
          <pc:sldMk cId="3483581258" sldId="266"/>
        </pc:sldMkLst>
      </pc:sldChg>
      <pc:sldChg chg="addSp delSp modSp new mod">
        <pc:chgData name="Kenneth Nylund" userId="f2a2893e-02aa-4759-9e4a-08c72f168d6e" providerId="ADAL" clId="{AC769A7B-7652-CB42-A0FB-02F237C59CF9}" dt="2025-03-25T11:04:28.589" v="702" actId="20577"/>
        <pc:sldMkLst>
          <pc:docMk/>
          <pc:sldMk cId="3975572184" sldId="266"/>
        </pc:sldMkLst>
        <pc:spChg chg="mod">
          <ac:chgData name="Kenneth Nylund" userId="f2a2893e-02aa-4759-9e4a-08c72f168d6e" providerId="ADAL" clId="{AC769A7B-7652-CB42-A0FB-02F237C59CF9}" dt="2025-03-25T09:22:05.560" v="537" actId="255"/>
          <ac:spMkLst>
            <pc:docMk/>
            <pc:sldMk cId="3975572184" sldId="266"/>
            <ac:spMk id="3" creationId="{45F74ADD-8DFB-62A6-5831-8A12170DB7B7}"/>
          </ac:spMkLst>
        </pc:spChg>
        <pc:spChg chg="mod">
          <ac:chgData name="Kenneth Nylund" userId="f2a2893e-02aa-4759-9e4a-08c72f168d6e" providerId="ADAL" clId="{AC769A7B-7652-CB42-A0FB-02F237C59CF9}" dt="2025-03-25T11:04:28.589" v="702" actId="20577"/>
          <ac:spMkLst>
            <pc:docMk/>
            <pc:sldMk cId="3975572184" sldId="266"/>
            <ac:spMk id="6" creationId="{98E7736C-0282-4A8D-9768-D8679A634DAC}"/>
          </ac:spMkLst>
        </pc:spChg>
        <pc:picChg chg="add mod">
          <ac:chgData name="Kenneth Nylund" userId="f2a2893e-02aa-4759-9e4a-08c72f168d6e" providerId="ADAL" clId="{AC769A7B-7652-CB42-A0FB-02F237C59CF9}" dt="2025-03-25T08:49:56.573" v="291" actId="27614"/>
          <ac:picMkLst>
            <pc:docMk/>
            <pc:sldMk cId="3975572184" sldId="266"/>
            <ac:picMk id="10" creationId="{4709DAF8-FC56-EBF6-43AB-83A06EB86DFE}"/>
          </ac:picMkLst>
        </pc:picChg>
        <pc:picChg chg="add mod">
          <ac:chgData name="Kenneth Nylund" userId="f2a2893e-02aa-4759-9e4a-08c72f168d6e" providerId="ADAL" clId="{AC769A7B-7652-CB42-A0FB-02F237C59CF9}" dt="2025-03-25T08:51:55.275" v="307" actId="27614"/>
          <ac:picMkLst>
            <pc:docMk/>
            <pc:sldMk cId="3975572184" sldId="266"/>
            <ac:picMk id="12" creationId="{53DE3BA6-2469-96E6-1C47-111E46E2F8D7}"/>
          </ac:picMkLst>
        </pc:picChg>
      </pc:sldChg>
      <pc:sldChg chg="new del">
        <pc:chgData name="Kenneth Nylund" userId="f2a2893e-02aa-4759-9e4a-08c72f168d6e" providerId="ADAL" clId="{AC769A7B-7652-CB42-A0FB-02F237C59CF9}" dt="2025-03-25T08:33:49.479" v="283" actId="2696"/>
        <pc:sldMkLst>
          <pc:docMk/>
          <pc:sldMk cId="2405535738" sldId="267"/>
        </pc:sldMkLst>
      </pc:sldChg>
      <pc:sldChg chg="addSp delSp modSp new mod">
        <pc:chgData name="Kenneth Nylund" userId="f2a2893e-02aa-4759-9e4a-08c72f168d6e" providerId="ADAL" clId="{AC769A7B-7652-CB42-A0FB-02F237C59CF9}" dt="2025-03-25T09:22:12.152" v="538" actId="255"/>
        <pc:sldMkLst>
          <pc:docMk/>
          <pc:sldMk cId="2865181175" sldId="267"/>
        </pc:sldMkLst>
        <pc:spChg chg="mod">
          <ac:chgData name="Kenneth Nylund" userId="f2a2893e-02aa-4759-9e4a-08c72f168d6e" providerId="ADAL" clId="{AC769A7B-7652-CB42-A0FB-02F237C59CF9}" dt="2025-03-25T09:22:12.152" v="538" actId="255"/>
          <ac:spMkLst>
            <pc:docMk/>
            <pc:sldMk cId="2865181175" sldId="267"/>
            <ac:spMk id="2" creationId="{BD3A1B92-3FAE-4F5F-E967-2638A8899463}"/>
          </ac:spMkLst>
        </pc:spChg>
        <pc:spChg chg="mod">
          <ac:chgData name="Kenneth Nylund" userId="f2a2893e-02aa-4759-9e4a-08c72f168d6e" providerId="ADAL" clId="{AC769A7B-7652-CB42-A0FB-02F237C59CF9}" dt="2025-03-25T08:53:55.354" v="337" actId="20577"/>
          <ac:spMkLst>
            <pc:docMk/>
            <pc:sldMk cId="2865181175" sldId="267"/>
            <ac:spMk id="6" creationId="{6FC87636-5CD9-90F5-3ABF-B167AC44726C}"/>
          </ac:spMkLst>
        </pc:spChg>
        <pc:spChg chg="mod">
          <ac:chgData name="Kenneth Nylund" userId="f2a2893e-02aa-4759-9e4a-08c72f168d6e" providerId="ADAL" clId="{AC769A7B-7652-CB42-A0FB-02F237C59CF9}" dt="2025-03-25T08:54:02.703" v="340" actId="20577"/>
          <ac:spMkLst>
            <pc:docMk/>
            <pc:sldMk cId="2865181175" sldId="267"/>
            <ac:spMk id="7" creationId="{F8CD5C03-27CB-9A65-BE31-066FD5F8F51F}"/>
          </ac:spMkLst>
        </pc:spChg>
        <pc:spChg chg="mod">
          <ac:chgData name="Kenneth Nylund" userId="f2a2893e-02aa-4759-9e4a-08c72f168d6e" providerId="ADAL" clId="{AC769A7B-7652-CB42-A0FB-02F237C59CF9}" dt="2025-03-25T08:54:08.375" v="341"/>
          <ac:spMkLst>
            <pc:docMk/>
            <pc:sldMk cId="2865181175" sldId="267"/>
            <ac:spMk id="8" creationId="{E26152BA-B701-B6E8-2803-CB6503949927}"/>
          </ac:spMkLst>
        </pc:spChg>
        <pc:spChg chg="mod">
          <ac:chgData name="Kenneth Nylund" userId="f2a2893e-02aa-4759-9e4a-08c72f168d6e" providerId="ADAL" clId="{AC769A7B-7652-CB42-A0FB-02F237C59CF9}" dt="2025-03-25T08:54:13.281" v="342"/>
          <ac:spMkLst>
            <pc:docMk/>
            <pc:sldMk cId="2865181175" sldId="267"/>
            <ac:spMk id="9" creationId="{8A411D78-701A-32DD-C2CF-87CB30CAA80F}"/>
          </ac:spMkLst>
        </pc:spChg>
        <pc:picChg chg="add mod">
          <ac:chgData name="Kenneth Nylund" userId="f2a2893e-02aa-4759-9e4a-08c72f168d6e" providerId="ADAL" clId="{AC769A7B-7652-CB42-A0FB-02F237C59CF9}" dt="2025-03-25T08:56:34.419" v="345" actId="962"/>
          <ac:picMkLst>
            <pc:docMk/>
            <pc:sldMk cId="2865181175" sldId="267"/>
            <ac:picMk id="11" creationId="{EFB87E41-0AD7-6E19-F99A-9B0D98EA743E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09:22:17.893" v="539" actId="255"/>
        <pc:sldMkLst>
          <pc:docMk/>
          <pc:sldMk cId="425892978" sldId="268"/>
        </pc:sldMkLst>
        <pc:spChg chg="mod">
          <ac:chgData name="Kenneth Nylund" userId="f2a2893e-02aa-4759-9e4a-08c72f168d6e" providerId="ADAL" clId="{AC769A7B-7652-CB42-A0FB-02F237C59CF9}" dt="2025-03-25T09:22:17.893" v="539" actId="255"/>
          <ac:spMkLst>
            <pc:docMk/>
            <pc:sldMk cId="425892978" sldId="268"/>
            <ac:spMk id="3" creationId="{5BB436BE-96D3-0ADF-1EDD-4A4A336B72BC}"/>
          </ac:spMkLst>
        </pc:spChg>
        <pc:spChg chg="mod">
          <ac:chgData name="Kenneth Nylund" userId="f2a2893e-02aa-4759-9e4a-08c72f168d6e" providerId="ADAL" clId="{AC769A7B-7652-CB42-A0FB-02F237C59CF9}" dt="2025-03-25T09:17:14.673" v="512" actId="20577"/>
          <ac:spMkLst>
            <pc:docMk/>
            <pc:sldMk cId="425892978" sldId="268"/>
            <ac:spMk id="6" creationId="{0F8C4C45-233B-9F10-5FF9-041E9276D853}"/>
          </ac:spMkLst>
        </pc:spChg>
        <pc:picChg chg="add mod">
          <ac:chgData name="Kenneth Nylund" userId="f2a2893e-02aa-4759-9e4a-08c72f168d6e" providerId="ADAL" clId="{AC769A7B-7652-CB42-A0FB-02F237C59CF9}" dt="2025-03-25T09:05:22.895" v="388" actId="962"/>
          <ac:picMkLst>
            <pc:docMk/>
            <pc:sldMk cId="425892978" sldId="268"/>
            <ac:picMk id="8" creationId="{1186E405-1346-7086-4614-A6158AF03ABE}"/>
          </ac:picMkLst>
        </pc:picChg>
        <pc:picChg chg="add mod">
          <ac:chgData name="Kenneth Nylund" userId="f2a2893e-02aa-4759-9e4a-08c72f168d6e" providerId="ADAL" clId="{AC769A7B-7652-CB42-A0FB-02F237C59CF9}" dt="2025-03-25T09:16:05.251" v="490" actId="27614"/>
          <ac:picMkLst>
            <pc:docMk/>
            <pc:sldMk cId="425892978" sldId="268"/>
            <ac:picMk id="10" creationId="{FF7595FC-FCFE-0CE9-2933-130E741FF47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4-15T12:11:59.578" v="2346" actId="1036"/>
        <pc:sldMkLst>
          <pc:docMk/>
          <pc:sldMk cId="1201575695" sldId="269"/>
        </pc:sldMkLst>
        <pc:spChg chg="mod">
          <ac:chgData name="Kenneth Nylund" userId="f2a2893e-02aa-4759-9e4a-08c72f168d6e" providerId="ADAL" clId="{AC769A7B-7652-CB42-A0FB-02F237C59CF9}" dt="2025-03-25T09:21:22.023" v="532" actId="255"/>
          <ac:spMkLst>
            <pc:docMk/>
            <pc:sldMk cId="1201575695" sldId="269"/>
            <ac:spMk id="2" creationId="{49A7BA02-B516-EEC6-9223-2D738E98B2B1}"/>
          </ac:spMkLst>
        </pc:spChg>
        <pc:spChg chg="mod">
          <ac:chgData name="Kenneth Nylund" userId="f2a2893e-02aa-4759-9e4a-08c72f168d6e" providerId="ADAL" clId="{AC769A7B-7652-CB42-A0FB-02F237C59CF9}" dt="2025-04-15T12:11:40.062" v="2339" actId="1038"/>
          <ac:spMkLst>
            <pc:docMk/>
            <pc:sldMk cId="1201575695" sldId="269"/>
            <ac:spMk id="5" creationId="{E177BC97-2760-3A26-6FE4-5706E473DA6D}"/>
          </ac:spMkLst>
        </pc:spChg>
        <pc:spChg chg="mod">
          <ac:chgData name="Kenneth Nylund" userId="f2a2893e-02aa-4759-9e4a-08c72f168d6e" providerId="ADAL" clId="{AC769A7B-7652-CB42-A0FB-02F237C59CF9}" dt="2025-04-15T12:11:59.578" v="2346" actId="1036"/>
          <ac:spMkLst>
            <pc:docMk/>
            <pc:sldMk cId="1201575695" sldId="269"/>
            <ac:spMk id="6" creationId="{946D5FB0-4B09-417F-7772-FFD715C45959}"/>
          </ac:spMkLst>
        </pc:spChg>
        <pc:spChg chg="mod">
          <ac:chgData name="Kenneth Nylund" userId="f2a2893e-02aa-4759-9e4a-08c72f168d6e" providerId="ADAL" clId="{AC769A7B-7652-CB42-A0FB-02F237C59CF9}" dt="2025-04-15T12:11:53.485" v="2345" actId="1036"/>
          <ac:spMkLst>
            <pc:docMk/>
            <pc:sldMk cId="1201575695" sldId="269"/>
            <ac:spMk id="7" creationId="{B2D04DE0-DBA4-D59A-81ED-9D76651A652B}"/>
          </ac:spMkLst>
        </pc:spChg>
        <pc:spChg chg="mod">
          <ac:chgData name="Kenneth Nylund" userId="f2a2893e-02aa-4759-9e4a-08c72f168d6e" providerId="ADAL" clId="{AC769A7B-7652-CB42-A0FB-02F237C59CF9}" dt="2025-04-15T12:11:40.062" v="2339" actId="1038"/>
          <ac:spMkLst>
            <pc:docMk/>
            <pc:sldMk cId="1201575695" sldId="269"/>
            <ac:spMk id="8" creationId="{A4BC44E7-53C5-C90E-FCF7-D47D8B385605}"/>
          </ac:spMkLst>
        </pc:spChg>
        <pc:picChg chg="add mod">
          <ac:chgData name="Kenneth Nylund" userId="f2a2893e-02aa-4759-9e4a-08c72f168d6e" providerId="ADAL" clId="{AC769A7B-7652-CB42-A0FB-02F237C59CF9}" dt="2025-03-25T09:06:00.318" v="391" actId="27614"/>
          <ac:picMkLst>
            <pc:docMk/>
            <pc:sldMk cId="1201575695" sldId="269"/>
            <ac:picMk id="11" creationId="{07E45F97-2D80-08AC-C027-88A9A9744675}"/>
          </ac:picMkLst>
        </pc:picChg>
        <pc:picChg chg="add mod">
          <ac:chgData name="Kenneth Nylund" userId="f2a2893e-02aa-4759-9e4a-08c72f168d6e" providerId="ADAL" clId="{AC769A7B-7652-CB42-A0FB-02F237C59CF9}" dt="2025-03-25T09:06:05.270" v="393" actId="27614"/>
          <ac:picMkLst>
            <pc:docMk/>
            <pc:sldMk cId="1201575695" sldId="269"/>
            <ac:picMk id="13" creationId="{77E0FA7A-57F7-C0AC-F438-716215E24DC5}"/>
          </ac:picMkLst>
        </pc:picChg>
      </pc:sldChg>
      <pc:sldChg chg="modSp new del mod">
        <pc:chgData name="Kenneth Nylund" userId="f2a2893e-02aa-4759-9e4a-08c72f168d6e" providerId="ADAL" clId="{AC769A7B-7652-CB42-A0FB-02F237C59CF9}" dt="2025-03-25T09:24:06.264" v="583" actId="2696"/>
        <pc:sldMkLst>
          <pc:docMk/>
          <pc:sldMk cId="2859399943" sldId="270"/>
        </pc:sldMkLst>
      </pc:sldChg>
      <pc:sldChg chg="addSp delSp modSp new mod">
        <pc:chgData name="Kenneth Nylund" userId="f2a2893e-02aa-4759-9e4a-08c72f168d6e" providerId="ADAL" clId="{AC769A7B-7652-CB42-A0FB-02F237C59CF9}" dt="2025-03-25T10:31:49.782" v="595" actId="20577"/>
        <pc:sldMkLst>
          <pc:docMk/>
          <pc:sldMk cId="3953708386" sldId="270"/>
        </pc:sldMkLst>
        <pc:spChg chg="mod">
          <ac:chgData name="Kenneth Nylund" userId="f2a2893e-02aa-4759-9e4a-08c72f168d6e" providerId="ADAL" clId="{AC769A7B-7652-CB42-A0FB-02F237C59CF9}" dt="2025-03-25T10:28:17.695" v="585"/>
          <ac:spMkLst>
            <pc:docMk/>
            <pc:sldMk cId="3953708386" sldId="270"/>
            <ac:spMk id="3" creationId="{BC389436-0A64-7911-53D8-EED8314DF3E6}"/>
          </ac:spMkLst>
        </pc:spChg>
        <pc:spChg chg="mod">
          <ac:chgData name="Kenneth Nylund" userId="f2a2893e-02aa-4759-9e4a-08c72f168d6e" providerId="ADAL" clId="{AC769A7B-7652-CB42-A0FB-02F237C59CF9}" dt="2025-03-25T10:31:49.782" v="595" actId="20577"/>
          <ac:spMkLst>
            <pc:docMk/>
            <pc:sldMk cId="3953708386" sldId="270"/>
            <ac:spMk id="6" creationId="{829F2896-92E1-B218-FEAA-66CDCE6E8BC3}"/>
          </ac:spMkLst>
        </pc:spChg>
        <pc:picChg chg="add mod">
          <ac:chgData name="Kenneth Nylund" userId="f2a2893e-02aa-4759-9e4a-08c72f168d6e" providerId="ADAL" clId="{AC769A7B-7652-CB42-A0FB-02F237C59CF9}" dt="2025-03-25T10:31:05.656" v="587" actId="27614"/>
          <ac:picMkLst>
            <pc:docMk/>
            <pc:sldMk cId="3953708386" sldId="270"/>
            <ac:picMk id="8" creationId="{504AA12E-32D1-DF6F-576A-248FEEBF6C96}"/>
          </ac:picMkLst>
        </pc:picChg>
        <pc:picChg chg="add mod">
          <ac:chgData name="Kenneth Nylund" userId="f2a2893e-02aa-4759-9e4a-08c72f168d6e" providerId="ADAL" clId="{AC769A7B-7652-CB42-A0FB-02F237C59CF9}" dt="2025-03-25T10:31:12.588" v="590" actId="962"/>
          <ac:picMkLst>
            <pc:docMk/>
            <pc:sldMk cId="3953708386" sldId="270"/>
            <ac:picMk id="10" creationId="{43299329-EBD7-F65C-6CDD-FC05BC93EDB4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0:47:34.505" v="613" actId="27614"/>
        <pc:sldMkLst>
          <pc:docMk/>
          <pc:sldMk cId="329968249" sldId="271"/>
        </pc:sldMkLst>
        <pc:spChg chg="mod">
          <ac:chgData name="Kenneth Nylund" userId="f2a2893e-02aa-4759-9e4a-08c72f168d6e" providerId="ADAL" clId="{AC769A7B-7652-CB42-A0FB-02F237C59CF9}" dt="2025-03-25T10:34:16.100" v="599"/>
          <ac:spMkLst>
            <pc:docMk/>
            <pc:sldMk cId="329968249" sldId="271"/>
            <ac:spMk id="2" creationId="{75633F46-460A-AC33-CE18-FD0848DDC167}"/>
          </ac:spMkLst>
        </pc:spChg>
        <pc:spChg chg="mod">
          <ac:chgData name="Kenneth Nylund" userId="f2a2893e-02aa-4759-9e4a-08c72f168d6e" providerId="ADAL" clId="{AC769A7B-7652-CB42-A0FB-02F237C59CF9}" dt="2025-03-25T10:34:23.583" v="600"/>
          <ac:spMkLst>
            <pc:docMk/>
            <pc:sldMk cId="329968249" sldId="271"/>
            <ac:spMk id="6" creationId="{704E4F31-8FF2-7350-D118-84A45B614567}"/>
          </ac:spMkLst>
        </pc:spChg>
        <pc:spChg chg="mod">
          <ac:chgData name="Kenneth Nylund" userId="f2a2893e-02aa-4759-9e4a-08c72f168d6e" providerId="ADAL" clId="{AC769A7B-7652-CB42-A0FB-02F237C59CF9}" dt="2025-03-25T10:34:30.719" v="602" actId="20577"/>
          <ac:spMkLst>
            <pc:docMk/>
            <pc:sldMk cId="329968249" sldId="271"/>
            <ac:spMk id="7" creationId="{A7276307-BB34-2116-CE48-37680487D477}"/>
          </ac:spMkLst>
        </pc:spChg>
        <pc:spChg chg="mod">
          <ac:chgData name="Kenneth Nylund" userId="f2a2893e-02aa-4759-9e4a-08c72f168d6e" providerId="ADAL" clId="{AC769A7B-7652-CB42-A0FB-02F237C59CF9}" dt="2025-03-25T10:34:37.493" v="604" actId="20577"/>
          <ac:spMkLst>
            <pc:docMk/>
            <pc:sldMk cId="329968249" sldId="271"/>
            <ac:spMk id="8" creationId="{F1A724E9-F63C-68F5-061B-E694CD34A2DA}"/>
          </ac:spMkLst>
        </pc:spChg>
        <pc:spChg chg="mod">
          <ac:chgData name="Kenneth Nylund" userId="f2a2893e-02aa-4759-9e4a-08c72f168d6e" providerId="ADAL" clId="{AC769A7B-7652-CB42-A0FB-02F237C59CF9}" dt="2025-03-25T10:34:46.967" v="606" actId="20577"/>
          <ac:spMkLst>
            <pc:docMk/>
            <pc:sldMk cId="329968249" sldId="271"/>
            <ac:spMk id="9" creationId="{2CAAD43F-A28D-D4BD-F2A0-951FE9DCC17B}"/>
          </ac:spMkLst>
        </pc:spChg>
        <pc:picChg chg="add mod">
          <ac:chgData name="Kenneth Nylund" userId="f2a2893e-02aa-4759-9e4a-08c72f168d6e" providerId="ADAL" clId="{AC769A7B-7652-CB42-A0FB-02F237C59CF9}" dt="2025-03-25T10:38:46.727" v="608" actId="27614"/>
          <ac:picMkLst>
            <pc:docMk/>
            <pc:sldMk cId="329968249" sldId="271"/>
            <ac:picMk id="11" creationId="{B522C520-861D-7574-F132-4E4A63DD65B3}"/>
          </ac:picMkLst>
        </pc:picChg>
        <pc:picChg chg="add mod">
          <ac:chgData name="Kenneth Nylund" userId="f2a2893e-02aa-4759-9e4a-08c72f168d6e" providerId="ADAL" clId="{AC769A7B-7652-CB42-A0FB-02F237C59CF9}" dt="2025-03-25T10:47:34.505" v="613" actId="27614"/>
          <ac:picMkLst>
            <pc:docMk/>
            <pc:sldMk cId="329968249" sldId="271"/>
            <ac:picMk id="17" creationId="{02AF3F5E-8809-7823-6A80-3D1B52E28250}"/>
          </ac:picMkLst>
        </pc:picChg>
      </pc:sldChg>
      <pc:sldChg chg="new del">
        <pc:chgData name="Kenneth Nylund" userId="f2a2893e-02aa-4759-9e4a-08c72f168d6e" providerId="ADAL" clId="{AC769A7B-7652-CB42-A0FB-02F237C59CF9}" dt="2025-03-25T10:33:17.277" v="597" actId="2696"/>
        <pc:sldMkLst>
          <pc:docMk/>
          <pc:sldMk cId="2180266744" sldId="271"/>
        </pc:sldMkLst>
      </pc:sldChg>
      <pc:sldChg chg="addSp delSp modSp new mod">
        <pc:chgData name="Kenneth Nylund" userId="f2a2893e-02aa-4759-9e4a-08c72f168d6e" providerId="ADAL" clId="{AC769A7B-7652-CB42-A0FB-02F237C59CF9}" dt="2025-03-25T11:07:43.206" v="710" actId="962"/>
        <pc:sldMkLst>
          <pc:docMk/>
          <pc:sldMk cId="2678249872" sldId="272"/>
        </pc:sldMkLst>
        <pc:spChg chg="mod">
          <ac:chgData name="Kenneth Nylund" userId="f2a2893e-02aa-4759-9e4a-08c72f168d6e" providerId="ADAL" clId="{AC769A7B-7652-CB42-A0FB-02F237C59CF9}" dt="2025-03-25T10:57:15.302" v="650" actId="20577"/>
          <ac:spMkLst>
            <pc:docMk/>
            <pc:sldMk cId="2678249872" sldId="272"/>
            <ac:spMk id="3" creationId="{29B86AE3-3F0F-3D66-F795-C6BD9700B44C}"/>
          </ac:spMkLst>
        </pc:spChg>
        <pc:spChg chg="mod">
          <ac:chgData name="Kenneth Nylund" userId="f2a2893e-02aa-4759-9e4a-08c72f168d6e" providerId="ADAL" clId="{AC769A7B-7652-CB42-A0FB-02F237C59CF9}" dt="2025-03-25T11:04:14.017" v="701" actId="20577"/>
          <ac:spMkLst>
            <pc:docMk/>
            <pc:sldMk cId="2678249872" sldId="272"/>
            <ac:spMk id="6" creationId="{15BD4DF2-BC2C-FF66-2A71-351F491A78A9}"/>
          </ac:spMkLst>
        </pc:spChg>
        <pc:picChg chg="add mod">
          <ac:chgData name="Kenneth Nylund" userId="f2a2893e-02aa-4759-9e4a-08c72f168d6e" providerId="ADAL" clId="{AC769A7B-7652-CB42-A0FB-02F237C59CF9}" dt="2025-03-25T10:51:54.482" v="617" actId="27614"/>
          <ac:picMkLst>
            <pc:docMk/>
            <pc:sldMk cId="2678249872" sldId="272"/>
            <ac:picMk id="8" creationId="{C1C04B2C-77F9-3CFE-4E58-C532D6166B0D}"/>
          </ac:picMkLst>
        </pc:picChg>
        <pc:picChg chg="add mod">
          <ac:chgData name="Kenneth Nylund" userId="f2a2893e-02aa-4759-9e4a-08c72f168d6e" providerId="ADAL" clId="{AC769A7B-7652-CB42-A0FB-02F237C59CF9}" dt="2025-03-25T11:07:43.206" v="710" actId="962"/>
          <ac:picMkLst>
            <pc:docMk/>
            <pc:sldMk cId="2678249872" sldId="272"/>
            <ac:picMk id="14" creationId="{6A9C5BE8-EE7B-0FDB-F25A-80B90465FC34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1:09:46.043" v="729" actId="20577"/>
        <pc:sldMkLst>
          <pc:docMk/>
          <pc:sldMk cId="1834250344" sldId="273"/>
        </pc:sldMkLst>
        <pc:spChg chg="mod">
          <ac:chgData name="Kenneth Nylund" userId="f2a2893e-02aa-4759-9e4a-08c72f168d6e" providerId="ADAL" clId="{AC769A7B-7652-CB42-A0FB-02F237C59CF9}" dt="2025-03-25T10:55:37.020" v="646"/>
          <ac:spMkLst>
            <pc:docMk/>
            <pc:sldMk cId="1834250344" sldId="273"/>
            <ac:spMk id="2" creationId="{08DD6860-C76A-CC5B-9712-971D97CB9C96}"/>
          </ac:spMkLst>
        </pc:spChg>
        <pc:spChg chg="mod">
          <ac:chgData name="Kenneth Nylund" userId="f2a2893e-02aa-4759-9e4a-08c72f168d6e" providerId="ADAL" clId="{AC769A7B-7652-CB42-A0FB-02F237C59CF9}" dt="2025-03-25T11:09:26.073" v="723" actId="20577"/>
          <ac:spMkLst>
            <pc:docMk/>
            <pc:sldMk cId="1834250344" sldId="273"/>
            <ac:spMk id="6" creationId="{0F40E2BE-5D3D-D11A-0DF0-E23727280B54}"/>
          </ac:spMkLst>
        </pc:spChg>
        <pc:spChg chg="mod">
          <ac:chgData name="Kenneth Nylund" userId="f2a2893e-02aa-4759-9e4a-08c72f168d6e" providerId="ADAL" clId="{AC769A7B-7652-CB42-A0FB-02F237C59CF9}" dt="2025-03-25T11:09:34.162" v="725" actId="20577"/>
          <ac:spMkLst>
            <pc:docMk/>
            <pc:sldMk cId="1834250344" sldId="273"/>
            <ac:spMk id="7" creationId="{5C9CF099-5FAD-1B8E-B75B-2AAAD0B3C587}"/>
          </ac:spMkLst>
        </pc:spChg>
        <pc:spChg chg="mod">
          <ac:chgData name="Kenneth Nylund" userId="f2a2893e-02aa-4759-9e4a-08c72f168d6e" providerId="ADAL" clId="{AC769A7B-7652-CB42-A0FB-02F237C59CF9}" dt="2025-03-25T11:09:40.113" v="727" actId="20577"/>
          <ac:spMkLst>
            <pc:docMk/>
            <pc:sldMk cId="1834250344" sldId="273"/>
            <ac:spMk id="8" creationId="{DDEA955B-F4F0-667D-2B58-DB2AF4708FAD}"/>
          </ac:spMkLst>
        </pc:spChg>
        <pc:spChg chg="mod">
          <ac:chgData name="Kenneth Nylund" userId="f2a2893e-02aa-4759-9e4a-08c72f168d6e" providerId="ADAL" clId="{AC769A7B-7652-CB42-A0FB-02F237C59CF9}" dt="2025-03-25T11:09:46.043" v="729" actId="20577"/>
          <ac:spMkLst>
            <pc:docMk/>
            <pc:sldMk cId="1834250344" sldId="273"/>
            <ac:spMk id="9" creationId="{EF9F1A9F-0B46-BFB1-4E4C-B5D2BD2E0BCE}"/>
          </ac:spMkLst>
        </pc:spChg>
        <pc:picChg chg="add mod">
          <ac:chgData name="Kenneth Nylund" userId="f2a2893e-02aa-4759-9e4a-08c72f168d6e" providerId="ADAL" clId="{AC769A7B-7652-CB42-A0FB-02F237C59CF9}" dt="2025-03-25T10:54:48.002" v="626" actId="962"/>
          <ac:picMkLst>
            <pc:docMk/>
            <pc:sldMk cId="1834250344" sldId="273"/>
            <ac:picMk id="13" creationId="{4DD548A9-7396-0E2A-EF40-40B3A15D8983}"/>
          </ac:picMkLst>
        </pc:picChg>
        <pc:picChg chg="add mod">
          <ac:chgData name="Kenneth Nylund" userId="f2a2893e-02aa-4759-9e4a-08c72f168d6e" providerId="ADAL" clId="{AC769A7B-7652-CB42-A0FB-02F237C59CF9}" dt="2025-03-25T10:55:25.434" v="645" actId="962"/>
          <ac:picMkLst>
            <pc:docMk/>
            <pc:sldMk cId="1834250344" sldId="273"/>
            <ac:picMk id="15" creationId="{37FE868A-2C69-A95D-0B7B-DE1E436110A5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1:07:53.465" v="713" actId="27614"/>
        <pc:sldMkLst>
          <pc:docMk/>
          <pc:sldMk cId="295097826" sldId="274"/>
        </pc:sldMkLst>
        <pc:spChg chg="mod">
          <ac:chgData name="Kenneth Nylund" userId="f2a2893e-02aa-4759-9e4a-08c72f168d6e" providerId="ADAL" clId="{AC769A7B-7652-CB42-A0FB-02F237C59CF9}" dt="2025-03-25T10:59:40.889" v="676" actId="20577"/>
          <ac:spMkLst>
            <pc:docMk/>
            <pc:sldMk cId="295097826" sldId="274"/>
            <ac:spMk id="3" creationId="{58C7F7AA-B5B8-010B-DE9F-AA23AA3E6AF0}"/>
          </ac:spMkLst>
        </pc:spChg>
        <pc:spChg chg="mod">
          <ac:chgData name="Kenneth Nylund" userId="f2a2893e-02aa-4759-9e4a-08c72f168d6e" providerId="ADAL" clId="{AC769A7B-7652-CB42-A0FB-02F237C59CF9}" dt="2025-03-25T11:04:07.469" v="700" actId="20577"/>
          <ac:spMkLst>
            <pc:docMk/>
            <pc:sldMk cId="295097826" sldId="274"/>
            <ac:spMk id="6" creationId="{BD296491-182A-D358-1A34-1A1D89CE4ADD}"/>
          </ac:spMkLst>
        </pc:spChg>
        <pc:picChg chg="add mod">
          <ac:chgData name="Kenneth Nylund" userId="f2a2893e-02aa-4759-9e4a-08c72f168d6e" providerId="ADAL" clId="{AC769A7B-7652-CB42-A0FB-02F237C59CF9}" dt="2025-03-25T11:00:35.464" v="679" actId="962"/>
          <ac:picMkLst>
            <pc:docMk/>
            <pc:sldMk cId="295097826" sldId="274"/>
            <ac:picMk id="8" creationId="{E1685680-BA3D-9938-1DA8-89A82F750085}"/>
          </ac:picMkLst>
        </pc:picChg>
        <pc:picChg chg="add mod">
          <ac:chgData name="Kenneth Nylund" userId="f2a2893e-02aa-4759-9e4a-08c72f168d6e" providerId="ADAL" clId="{AC769A7B-7652-CB42-A0FB-02F237C59CF9}" dt="2025-03-25T11:07:53.465" v="713" actId="27614"/>
          <ac:picMkLst>
            <pc:docMk/>
            <pc:sldMk cId="295097826" sldId="274"/>
            <ac:picMk id="14" creationId="{5998A715-AFE9-6B7D-6FB4-9D214B59C638}"/>
          </ac:picMkLst>
        </pc:picChg>
      </pc:sldChg>
      <pc:sldChg chg="new del">
        <pc:chgData name="Kenneth Nylund" userId="f2a2893e-02aa-4759-9e4a-08c72f168d6e" providerId="ADAL" clId="{AC769A7B-7652-CB42-A0FB-02F237C59CF9}" dt="2025-03-25T10:58:56.474" v="663" actId="2696"/>
        <pc:sldMkLst>
          <pc:docMk/>
          <pc:sldMk cId="2734247524" sldId="274"/>
        </pc:sldMkLst>
      </pc:sldChg>
      <pc:sldChg chg="addSp delSp modSp new mod">
        <pc:chgData name="Kenneth Nylund" userId="f2a2893e-02aa-4759-9e4a-08c72f168d6e" providerId="ADAL" clId="{AC769A7B-7652-CB42-A0FB-02F237C59CF9}" dt="2025-03-25T11:08:38.880" v="721" actId="20577"/>
        <pc:sldMkLst>
          <pc:docMk/>
          <pc:sldMk cId="4120709557" sldId="275"/>
        </pc:sldMkLst>
        <pc:spChg chg="mod">
          <ac:chgData name="Kenneth Nylund" userId="f2a2893e-02aa-4759-9e4a-08c72f168d6e" providerId="ADAL" clId="{AC769A7B-7652-CB42-A0FB-02F237C59CF9}" dt="2025-03-25T11:03:48.890" v="699"/>
          <ac:spMkLst>
            <pc:docMk/>
            <pc:sldMk cId="4120709557" sldId="275"/>
            <ac:spMk id="2" creationId="{C3511B87-AB0A-C1BC-E646-AAE853158F04}"/>
          </ac:spMkLst>
        </pc:spChg>
        <pc:spChg chg="mod">
          <ac:chgData name="Kenneth Nylund" userId="f2a2893e-02aa-4759-9e4a-08c72f168d6e" providerId="ADAL" clId="{AC769A7B-7652-CB42-A0FB-02F237C59CF9}" dt="2025-03-25T11:08:19.093" v="715"/>
          <ac:spMkLst>
            <pc:docMk/>
            <pc:sldMk cId="4120709557" sldId="275"/>
            <ac:spMk id="6" creationId="{83C05F1D-EC8B-8421-8598-B9E8CB7BD579}"/>
          </ac:spMkLst>
        </pc:spChg>
        <pc:spChg chg="mod">
          <ac:chgData name="Kenneth Nylund" userId="f2a2893e-02aa-4759-9e4a-08c72f168d6e" providerId="ADAL" clId="{AC769A7B-7652-CB42-A0FB-02F237C59CF9}" dt="2025-03-25T11:08:26.737" v="717" actId="20577"/>
          <ac:spMkLst>
            <pc:docMk/>
            <pc:sldMk cId="4120709557" sldId="275"/>
            <ac:spMk id="7" creationId="{69D07778-9D3A-A3BF-0485-F552B1249E28}"/>
          </ac:spMkLst>
        </pc:spChg>
        <pc:spChg chg="mod">
          <ac:chgData name="Kenneth Nylund" userId="f2a2893e-02aa-4759-9e4a-08c72f168d6e" providerId="ADAL" clId="{AC769A7B-7652-CB42-A0FB-02F237C59CF9}" dt="2025-03-25T11:08:32.631" v="719" actId="20577"/>
          <ac:spMkLst>
            <pc:docMk/>
            <pc:sldMk cId="4120709557" sldId="275"/>
            <ac:spMk id="8" creationId="{B8B1F706-37C4-73EF-6A0F-3152ACEC6E1E}"/>
          </ac:spMkLst>
        </pc:spChg>
        <pc:spChg chg="mod">
          <ac:chgData name="Kenneth Nylund" userId="f2a2893e-02aa-4759-9e4a-08c72f168d6e" providerId="ADAL" clId="{AC769A7B-7652-CB42-A0FB-02F237C59CF9}" dt="2025-03-25T11:08:38.880" v="721" actId="20577"/>
          <ac:spMkLst>
            <pc:docMk/>
            <pc:sldMk cId="4120709557" sldId="275"/>
            <ac:spMk id="9" creationId="{B0297FE3-9C08-A349-F7FB-34FAF50CEE40}"/>
          </ac:spMkLst>
        </pc:spChg>
        <pc:picChg chg="add mod">
          <ac:chgData name="Kenneth Nylund" userId="f2a2893e-02aa-4759-9e4a-08c72f168d6e" providerId="ADAL" clId="{AC769A7B-7652-CB42-A0FB-02F237C59CF9}" dt="2025-03-25T11:03:36.306" v="695" actId="27614"/>
          <ac:picMkLst>
            <pc:docMk/>
            <pc:sldMk cId="4120709557" sldId="275"/>
            <ac:picMk id="13" creationId="{8818C1E6-9777-3279-E1AB-8FD3EBB39CBB}"/>
          </ac:picMkLst>
        </pc:picChg>
        <pc:picChg chg="add mod">
          <ac:chgData name="Kenneth Nylund" userId="f2a2893e-02aa-4759-9e4a-08c72f168d6e" providerId="ADAL" clId="{AC769A7B-7652-CB42-A0FB-02F237C59CF9}" dt="2025-03-25T11:03:40.436" v="698" actId="27614"/>
          <ac:picMkLst>
            <pc:docMk/>
            <pc:sldMk cId="4120709557" sldId="275"/>
            <ac:picMk id="15" creationId="{8B4F12B7-A4BC-C80B-8C1D-39654080A86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1:15:14.360" v="752" actId="962"/>
        <pc:sldMkLst>
          <pc:docMk/>
          <pc:sldMk cId="325073518" sldId="276"/>
        </pc:sldMkLst>
        <pc:spChg chg="mod">
          <ac:chgData name="Kenneth Nylund" userId="f2a2893e-02aa-4759-9e4a-08c72f168d6e" providerId="ADAL" clId="{AC769A7B-7652-CB42-A0FB-02F237C59CF9}" dt="2025-03-25T11:12:03.701" v="731"/>
          <ac:spMkLst>
            <pc:docMk/>
            <pc:sldMk cId="325073518" sldId="276"/>
            <ac:spMk id="3" creationId="{CA8FDC33-5C3C-556B-B3CA-CBB28B9750BB}"/>
          </ac:spMkLst>
        </pc:spChg>
        <pc:spChg chg="mod">
          <ac:chgData name="Kenneth Nylund" userId="f2a2893e-02aa-4759-9e4a-08c72f168d6e" providerId="ADAL" clId="{AC769A7B-7652-CB42-A0FB-02F237C59CF9}" dt="2025-03-25T11:13:30.104" v="749" actId="20577"/>
          <ac:spMkLst>
            <pc:docMk/>
            <pc:sldMk cId="325073518" sldId="276"/>
            <ac:spMk id="6" creationId="{C0D04468-D00B-0195-46AB-F77DB27F1223}"/>
          </ac:spMkLst>
        </pc:spChg>
        <pc:picChg chg="add mod">
          <ac:chgData name="Kenneth Nylund" userId="f2a2893e-02aa-4759-9e4a-08c72f168d6e" providerId="ADAL" clId="{AC769A7B-7652-CB42-A0FB-02F237C59CF9}" dt="2025-03-25T11:12:38.765" v="733" actId="27614"/>
          <ac:picMkLst>
            <pc:docMk/>
            <pc:sldMk cId="325073518" sldId="276"/>
            <ac:picMk id="8" creationId="{A1D7688E-FB8B-922B-301D-7A8505D439D8}"/>
          </ac:picMkLst>
        </pc:picChg>
        <pc:picChg chg="add mod">
          <ac:chgData name="Kenneth Nylund" userId="f2a2893e-02aa-4759-9e4a-08c72f168d6e" providerId="ADAL" clId="{AC769A7B-7652-CB42-A0FB-02F237C59CF9}" dt="2025-03-25T11:15:14.360" v="752" actId="962"/>
          <ac:picMkLst>
            <pc:docMk/>
            <pc:sldMk cId="325073518" sldId="276"/>
            <ac:picMk id="10" creationId="{E2D0CCC5-7764-C64D-8B31-977FD9D67152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1:18:42.205" v="772" actId="27614"/>
        <pc:sldMkLst>
          <pc:docMk/>
          <pc:sldMk cId="1391883694" sldId="277"/>
        </pc:sldMkLst>
        <pc:spChg chg="mod">
          <ac:chgData name="Kenneth Nylund" userId="f2a2893e-02aa-4759-9e4a-08c72f168d6e" providerId="ADAL" clId="{AC769A7B-7652-CB42-A0FB-02F237C59CF9}" dt="2025-03-25T11:16:59.452" v="762"/>
          <ac:spMkLst>
            <pc:docMk/>
            <pc:sldMk cId="1391883694" sldId="277"/>
            <ac:spMk id="2" creationId="{98F55223-68E4-F430-E516-8D307766CF8E}"/>
          </ac:spMkLst>
        </pc:spChg>
        <pc:spChg chg="mod">
          <ac:chgData name="Kenneth Nylund" userId="f2a2893e-02aa-4759-9e4a-08c72f168d6e" providerId="ADAL" clId="{AC769A7B-7652-CB42-A0FB-02F237C59CF9}" dt="2025-03-25T11:16:23.424" v="755" actId="20577"/>
          <ac:spMkLst>
            <pc:docMk/>
            <pc:sldMk cId="1391883694" sldId="277"/>
            <ac:spMk id="6" creationId="{D4349469-B16A-BD25-868C-AD66199614F4}"/>
          </ac:spMkLst>
        </pc:spChg>
        <pc:spChg chg="mod">
          <ac:chgData name="Kenneth Nylund" userId="f2a2893e-02aa-4759-9e4a-08c72f168d6e" providerId="ADAL" clId="{AC769A7B-7652-CB42-A0FB-02F237C59CF9}" dt="2025-03-25T11:16:30.145" v="757" actId="20577"/>
          <ac:spMkLst>
            <pc:docMk/>
            <pc:sldMk cId="1391883694" sldId="277"/>
            <ac:spMk id="7" creationId="{739095EA-A07E-91EB-1123-08FACB058985}"/>
          </ac:spMkLst>
        </pc:spChg>
        <pc:spChg chg="mod">
          <ac:chgData name="Kenneth Nylund" userId="f2a2893e-02aa-4759-9e4a-08c72f168d6e" providerId="ADAL" clId="{AC769A7B-7652-CB42-A0FB-02F237C59CF9}" dt="2025-03-25T11:16:37.140" v="759" actId="20577"/>
          <ac:spMkLst>
            <pc:docMk/>
            <pc:sldMk cId="1391883694" sldId="277"/>
            <ac:spMk id="8" creationId="{65BCB85D-B5D3-930D-94CF-E34CF91694B8}"/>
          </ac:spMkLst>
        </pc:spChg>
        <pc:spChg chg="mod">
          <ac:chgData name="Kenneth Nylund" userId="f2a2893e-02aa-4759-9e4a-08c72f168d6e" providerId="ADAL" clId="{AC769A7B-7652-CB42-A0FB-02F237C59CF9}" dt="2025-03-25T11:16:43.108" v="761" actId="20577"/>
          <ac:spMkLst>
            <pc:docMk/>
            <pc:sldMk cId="1391883694" sldId="277"/>
            <ac:spMk id="9" creationId="{930B860E-2BC0-D32E-C9D9-9655C568289B}"/>
          </ac:spMkLst>
        </pc:spChg>
        <pc:picChg chg="add mod">
          <ac:chgData name="Kenneth Nylund" userId="f2a2893e-02aa-4759-9e4a-08c72f168d6e" providerId="ADAL" clId="{AC769A7B-7652-CB42-A0FB-02F237C59CF9}" dt="2025-03-25T11:17:49.364" v="770" actId="962"/>
          <ac:picMkLst>
            <pc:docMk/>
            <pc:sldMk cId="1391883694" sldId="277"/>
            <ac:picMk id="13" creationId="{1FDB89A8-A627-3943-879D-2104E824185F}"/>
          </ac:picMkLst>
        </pc:picChg>
        <pc:picChg chg="add mod">
          <ac:chgData name="Kenneth Nylund" userId="f2a2893e-02aa-4759-9e4a-08c72f168d6e" providerId="ADAL" clId="{AC769A7B-7652-CB42-A0FB-02F237C59CF9}" dt="2025-03-25T11:18:42.205" v="772" actId="27614"/>
          <ac:picMkLst>
            <pc:docMk/>
            <pc:sldMk cId="1391883694" sldId="277"/>
            <ac:picMk id="15" creationId="{28BC70D2-2A6C-104A-BFBF-993905E7061A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1:32:58.354" v="809" actId="20577"/>
        <pc:sldMkLst>
          <pc:docMk/>
          <pc:sldMk cId="1847243109" sldId="278"/>
        </pc:sldMkLst>
        <pc:spChg chg="mod">
          <ac:chgData name="Kenneth Nylund" userId="f2a2893e-02aa-4759-9e4a-08c72f168d6e" providerId="ADAL" clId="{AC769A7B-7652-CB42-A0FB-02F237C59CF9}" dt="2025-03-25T11:20:57.247" v="774"/>
          <ac:spMkLst>
            <pc:docMk/>
            <pc:sldMk cId="1847243109" sldId="278"/>
            <ac:spMk id="3" creationId="{9DC70824-2E8D-89D3-54E1-99F11CF5EFE1}"/>
          </ac:spMkLst>
        </pc:spChg>
        <pc:spChg chg="mod">
          <ac:chgData name="Kenneth Nylund" userId="f2a2893e-02aa-4759-9e4a-08c72f168d6e" providerId="ADAL" clId="{AC769A7B-7652-CB42-A0FB-02F237C59CF9}" dt="2025-03-25T11:32:58.354" v="809" actId="20577"/>
          <ac:spMkLst>
            <pc:docMk/>
            <pc:sldMk cId="1847243109" sldId="278"/>
            <ac:spMk id="6" creationId="{D591E5D0-82B9-2A46-4184-EAFEE3B004BD}"/>
          </ac:spMkLst>
        </pc:spChg>
        <pc:picChg chg="add mod">
          <ac:chgData name="Kenneth Nylund" userId="f2a2893e-02aa-4759-9e4a-08c72f168d6e" providerId="ADAL" clId="{AC769A7B-7652-CB42-A0FB-02F237C59CF9}" dt="2025-03-25T11:23:34.577" v="781" actId="962"/>
          <ac:picMkLst>
            <pc:docMk/>
            <pc:sldMk cId="1847243109" sldId="278"/>
            <ac:picMk id="9" creationId="{0C1A8243-06CF-66B0-770C-3CC07231E2EA}"/>
          </ac:picMkLst>
        </pc:picChg>
        <pc:picChg chg="add mod">
          <ac:chgData name="Kenneth Nylund" userId="f2a2893e-02aa-4759-9e4a-08c72f168d6e" providerId="ADAL" clId="{AC769A7B-7652-CB42-A0FB-02F237C59CF9}" dt="2025-03-25T11:31:39.615" v="788" actId="27614"/>
          <ac:picMkLst>
            <pc:docMk/>
            <pc:sldMk cId="1847243109" sldId="278"/>
            <ac:picMk id="11" creationId="{23B6C05D-B240-A930-20FF-B90B182C298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1:33:37.574" v="816" actId="20577"/>
        <pc:sldMkLst>
          <pc:docMk/>
          <pc:sldMk cId="2092602425" sldId="279"/>
        </pc:sldMkLst>
        <pc:spChg chg="mod">
          <ac:chgData name="Kenneth Nylund" userId="f2a2893e-02aa-4759-9e4a-08c72f168d6e" providerId="ADAL" clId="{AC769A7B-7652-CB42-A0FB-02F237C59CF9}" dt="2025-03-25T11:21:19.762" v="776"/>
          <ac:spMkLst>
            <pc:docMk/>
            <pc:sldMk cId="2092602425" sldId="279"/>
            <ac:spMk id="2" creationId="{74A09614-8E3E-C712-FDAD-F015B67BE47F}"/>
          </ac:spMkLst>
        </pc:spChg>
        <pc:spChg chg="mod">
          <ac:chgData name="Kenneth Nylund" userId="f2a2893e-02aa-4759-9e4a-08c72f168d6e" providerId="ADAL" clId="{AC769A7B-7652-CB42-A0FB-02F237C59CF9}" dt="2025-03-25T11:33:19.422" v="810"/>
          <ac:spMkLst>
            <pc:docMk/>
            <pc:sldMk cId="2092602425" sldId="279"/>
            <ac:spMk id="6" creationId="{73BDF880-AB2B-D4CB-C45F-AAC172298588}"/>
          </ac:spMkLst>
        </pc:spChg>
        <pc:spChg chg="mod">
          <ac:chgData name="Kenneth Nylund" userId="f2a2893e-02aa-4759-9e4a-08c72f168d6e" providerId="ADAL" clId="{AC769A7B-7652-CB42-A0FB-02F237C59CF9}" dt="2025-03-25T11:33:26.252" v="812" actId="20577"/>
          <ac:spMkLst>
            <pc:docMk/>
            <pc:sldMk cId="2092602425" sldId="279"/>
            <ac:spMk id="7" creationId="{1E4157E8-372A-1B11-339D-F201A908DEEB}"/>
          </ac:spMkLst>
        </pc:spChg>
        <pc:spChg chg="mod">
          <ac:chgData name="Kenneth Nylund" userId="f2a2893e-02aa-4759-9e4a-08c72f168d6e" providerId="ADAL" clId="{AC769A7B-7652-CB42-A0FB-02F237C59CF9}" dt="2025-03-25T11:33:31.564" v="814" actId="20577"/>
          <ac:spMkLst>
            <pc:docMk/>
            <pc:sldMk cId="2092602425" sldId="279"/>
            <ac:spMk id="8" creationId="{CE4161C5-172D-D41C-C12E-0E850EF09F25}"/>
          </ac:spMkLst>
        </pc:spChg>
        <pc:spChg chg="mod">
          <ac:chgData name="Kenneth Nylund" userId="f2a2893e-02aa-4759-9e4a-08c72f168d6e" providerId="ADAL" clId="{AC769A7B-7652-CB42-A0FB-02F237C59CF9}" dt="2025-03-25T11:33:37.574" v="816" actId="20577"/>
          <ac:spMkLst>
            <pc:docMk/>
            <pc:sldMk cId="2092602425" sldId="279"/>
            <ac:spMk id="9" creationId="{69D1ABE2-4DFD-70C3-F3B5-59ADA5ECB2C8}"/>
          </ac:spMkLst>
        </pc:spChg>
        <pc:picChg chg="add mod">
          <ac:chgData name="Kenneth Nylund" userId="f2a2893e-02aa-4759-9e4a-08c72f168d6e" providerId="ADAL" clId="{AC769A7B-7652-CB42-A0FB-02F237C59CF9}" dt="2025-03-25T11:28:00.669" v="784" actId="962"/>
          <ac:picMkLst>
            <pc:docMk/>
            <pc:sldMk cId="2092602425" sldId="279"/>
            <ac:picMk id="11" creationId="{1D537984-44C9-8065-B930-3A660A0D61A2}"/>
          </ac:picMkLst>
        </pc:picChg>
        <pc:picChg chg="add mod">
          <ac:chgData name="Kenneth Nylund" userId="f2a2893e-02aa-4759-9e4a-08c72f168d6e" providerId="ADAL" clId="{AC769A7B-7652-CB42-A0FB-02F237C59CF9}" dt="2025-03-25T11:30:17.391" v="786" actId="27614"/>
          <ac:picMkLst>
            <pc:docMk/>
            <pc:sldMk cId="2092602425" sldId="279"/>
            <ac:picMk id="13" creationId="{33F7DCEA-7FF7-F36A-AA6D-8B5C40F9FED7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03:09.960" v="863" actId="20577"/>
        <pc:sldMkLst>
          <pc:docMk/>
          <pc:sldMk cId="3735982351" sldId="280"/>
        </pc:sldMkLst>
        <pc:spChg chg="mod">
          <ac:chgData name="Kenneth Nylund" userId="f2a2893e-02aa-4759-9e4a-08c72f168d6e" providerId="ADAL" clId="{AC769A7B-7652-CB42-A0FB-02F237C59CF9}" dt="2025-03-25T11:36:06.029" v="818"/>
          <ac:spMkLst>
            <pc:docMk/>
            <pc:sldMk cId="3735982351" sldId="280"/>
            <ac:spMk id="3" creationId="{1F2C3920-6DDD-474F-D73C-A563EFAA5A0F}"/>
          </ac:spMkLst>
        </pc:spChg>
        <pc:spChg chg="mod">
          <ac:chgData name="Kenneth Nylund" userId="f2a2893e-02aa-4759-9e4a-08c72f168d6e" providerId="ADAL" clId="{AC769A7B-7652-CB42-A0FB-02F237C59CF9}" dt="2025-03-25T12:03:09.960" v="863" actId="20577"/>
          <ac:spMkLst>
            <pc:docMk/>
            <pc:sldMk cId="3735982351" sldId="280"/>
            <ac:spMk id="6" creationId="{EF664FC5-C813-B5C1-2C3D-A58FE4E238AE}"/>
          </ac:spMkLst>
        </pc:spChg>
        <pc:picChg chg="add mod">
          <ac:chgData name="Kenneth Nylund" userId="f2a2893e-02aa-4759-9e4a-08c72f168d6e" providerId="ADAL" clId="{AC769A7B-7652-CB42-A0FB-02F237C59CF9}" dt="2025-03-25T11:39:16.589" v="830" actId="962"/>
          <ac:picMkLst>
            <pc:docMk/>
            <pc:sldMk cId="3735982351" sldId="280"/>
            <ac:picMk id="8" creationId="{F318DF37-B665-842A-4578-C7924A4BCC35}"/>
          </ac:picMkLst>
        </pc:picChg>
        <pc:picChg chg="add mod">
          <ac:chgData name="Kenneth Nylund" userId="f2a2893e-02aa-4759-9e4a-08c72f168d6e" providerId="ADAL" clId="{AC769A7B-7652-CB42-A0FB-02F237C59CF9}" dt="2025-03-25T12:02:04.618" v="843" actId="962"/>
          <ac:picMkLst>
            <pc:docMk/>
            <pc:sldMk cId="3735982351" sldId="280"/>
            <ac:picMk id="10" creationId="{A420CF08-12F4-8392-259F-DD79AC7F02CE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1:40:34.478" v="840"/>
        <pc:sldMkLst>
          <pc:docMk/>
          <pc:sldMk cId="2270753656" sldId="281"/>
        </pc:sldMkLst>
        <pc:spChg chg="mod">
          <ac:chgData name="Kenneth Nylund" userId="f2a2893e-02aa-4759-9e4a-08c72f168d6e" providerId="ADAL" clId="{AC769A7B-7652-CB42-A0FB-02F237C59CF9}" dt="2025-03-25T11:40:34.478" v="840"/>
          <ac:spMkLst>
            <pc:docMk/>
            <pc:sldMk cId="2270753656" sldId="281"/>
            <ac:spMk id="2" creationId="{AB90C9E7-4A86-0FC4-451D-7FD3CD94C7D6}"/>
          </ac:spMkLst>
        </pc:spChg>
        <pc:spChg chg="mod">
          <ac:chgData name="Kenneth Nylund" userId="f2a2893e-02aa-4759-9e4a-08c72f168d6e" providerId="ADAL" clId="{AC769A7B-7652-CB42-A0FB-02F237C59CF9}" dt="2025-03-25T11:36:31.498" v="821" actId="20577"/>
          <ac:spMkLst>
            <pc:docMk/>
            <pc:sldMk cId="2270753656" sldId="281"/>
            <ac:spMk id="6" creationId="{1E5D4247-DA9D-8F28-2E4F-9EFCE5F1AC0A}"/>
          </ac:spMkLst>
        </pc:spChg>
        <pc:spChg chg="mod">
          <ac:chgData name="Kenneth Nylund" userId="f2a2893e-02aa-4759-9e4a-08c72f168d6e" providerId="ADAL" clId="{AC769A7B-7652-CB42-A0FB-02F237C59CF9}" dt="2025-03-25T11:36:37.402" v="823" actId="20577"/>
          <ac:spMkLst>
            <pc:docMk/>
            <pc:sldMk cId="2270753656" sldId="281"/>
            <ac:spMk id="7" creationId="{7703AF4F-E653-8AB2-CDC9-8E029F139D0E}"/>
          </ac:spMkLst>
        </pc:spChg>
        <pc:spChg chg="mod">
          <ac:chgData name="Kenneth Nylund" userId="f2a2893e-02aa-4759-9e4a-08c72f168d6e" providerId="ADAL" clId="{AC769A7B-7652-CB42-A0FB-02F237C59CF9}" dt="2025-03-25T11:36:43.197" v="825" actId="20577"/>
          <ac:spMkLst>
            <pc:docMk/>
            <pc:sldMk cId="2270753656" sldId="281"/>
            <ac:spMk id="8" creationId="{89572CFB-FF5B-A64F-A41C-B44B38A3AA61}"/>
          </ac:spMkLst>
        </pc:spChg>
        <pc:spChg chg="mod">
          <ac:chgData name="Kenneth Nylund" userId="f2a2893e-02aa-4759-9e4a-08c72f168d6e" providerId="ADAL" clId="{AC769A7B-7652-CB42-A0FB-02F237C59CF9}" dt="2025-03-25T11:36:49.237" v="827" actId="20577"/>
          <ac:spMkLst>
            <pc:docMk/>
            <pc:sldMk cId="2270753656" sldId="281"/>
            <ac:spMk id="9" creationId="{E673FF4A-90F1-DE78-66C1-777BA12A0BE6}"/>
          </ac:spMkLst>
        </pc:spChg>
        <pc:picChg chg="add mod">
          <ac:chgData name="Kenneth Nylund" userId="f2a2893e-02aa-4759-9e4a-08c72f168d6e" providerId="ADAL" clId="{AC769A7B-7652-CB42-A0FB-02F237C59CF9}" dt="2025-03-25T11:39:23.994" v="833" actId="962"/>
          <ac:picMkLst>
            <pc:docMk/>
            <pc:sldMk cId="2270753656" sldId="281"/>
            <ac:picMk id="11" creationId="{E269BC85-D82C-FF1E-F8D7-3E79754C3C62}"/>
          </ac:picMkLst>
        </pc:picChg>
        <pc:picChg chg="add mod">
          <ac:chgData name="Kenneth Nylund" userId="f2a2893e-02aa-4759-9e4a-08c72f168d6e" providerId="ADAL" clId="{AC769A7B-7652-CB42-A0FB-02F237C59CF9}" dt="2025-03-25T11:40:22.504" v="839" actId="27614"/>
          <ac:picMkLst>
            <pc:docMk/>
            <pc:sldMk cId="2270753656" sldId="281"/>
            <ac:picMk id="17" creationId="{25901B9A-EFFD-D852-8685-D3FFF3E01606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11:00.228" v="900" actId="27614"/>
        <pc:sldMkLst>
          <pc:docMk/>
          <pc:sldMk cId="965873273" sldId="282"/>
        </pc:sldMkLst>
        <pc:spChg chg="mod">
          <ac:chgData name="Kenneth Nylund" userId="f2a2893e-02aa-4759-9e4a-08c72f168d6e" providerId="ADAL" clId="{AC769A7B-7652-CB42-A0FB-02F237C59CF9}" dt="2025-03-25T12:04:11.595" v="865"/>
          <ac:spMkLst>
            <pc:docMk/>
            <pc:sldMk cId="965873273" sldId="282"/>
            <ac:spMk id="3" creationId="{0A3ABA83-AD5C-F68C-684A-B30A6FAF823B}"/>
          </ac:spMkLst>
        </pc:spChg>
        <pc:spChg chg="mod">
          <ac:chgData name="Kenneth Nylund" userId="f2a2893e-02aa-4759-9e4a-08c72f168d6e" providerId="ADAL" clId="{AC769A7B-7652-CB42-A0FB-02F237C59CF9}" dt="2025-03-25T12:08:49.561" v="897" actId="20577"/>
          <ac:spMkLst>
            <pc:docMk/>
            <pc:sldMk cId="965873273" sldId="282"/>
            <ac:spMk id="6" creationId="{0343E011-1199-67C3-3547-B5ED189CECD3}"/>
          </ac:spMkLst>
        </pc:spChg>
        <pc:picChg chg="add mod">
          <ac:chgData name="Kenneth Nylund" userId="f2a2893e-02aa-4759-9e4a-08c72f168d6e" providerId="ADAL" clId="{AC769A7B-7652-CB42-A0FB-02F237C59CF9}" dt="2025-03-25T12:06:19.823" v="868" actId="962"/>
          <ac:picMkLst>
            <pc:docMk/>
            <pc:sldMk cId="965873273" sldId="282"/>
            <ac:picMk id="8" creationId="{44FB4C59-5C9F-C642-9BC3-E157751483A3}"/>
          </ac:picMkLst>
        </pc:picChg>
        <pc:picChg chg="add mod">
          <ac:chgData name="Kenneth Nylund" userId="f2a2893e-02aa-4759-9e4a-08c72f168d6e" providerId="ADAL" clId="{AC769A7B-7652-CB42-A0FB-02F237C59CF9}" dt="2025-03-25T12:11:00.228" v="900" actId="27614"/>
          <ac:picMkLst>
            <pc:docMk/>
            <pc:sldMk cId="965873273" sldId="282"/>
            <ac:picMk id="10" creationId="{8A1293A7-ACCA-9A9B-8191-0BB1B459F797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08:57.591" v="898"/>
        <pc:sldMkLst>
          <pc:docMk/>
          <pc:sldMk cId="1337902588" sldId="283"/>
        </pc:sldMkLst>
        <pc:spChg chg="mod">
          <ac:chgData name="Kenneth Nylund" userId="f2a2893e-02aa-4759-9e4a-08c72f168d6e" providerId="ADAL" clId="{AC769A7B-7652-CB42-A0FB-02F237C59CF9}" dt="2025-03-25T12:08:57.591" v="898"/>
          <ac:spMkLst>
            <pc:docMk/>
            <pc:sldMk cId="1337902588" sldId="283"/>
            <ac:spMk id="2" creationId="{D842871F-0372-DBA6-DC87-19C1A2947078}"/>
          </ac:spMkLst>
        </pc:spChg>
        <pc:spChg chg="mod">
          <ac:chgData name="Kenneth Nylund" userId="f2a2893e-02aa-4759-9e4a-08c72f168d6e" providerId="ADAL" clId="{AC769A7B-7652-CB42-A0FB-02F237C59CF9}" dt="2025-03-25T12:07:28.945" v="880"/>
          <ac:spMkLst>
            <pc:docMk/>
            <pc:sldMk cId="1337902588" sldId="283"/>
            <ac:spMk id="6" creationId="{ABFF77AB-B0C8-BE73-3433-6A5B94BFD87F}"/>
          </ac:spMkLst>
        </pc:spChg>
        <pc:spChg chg="mod">
          <ac:chgData name="Kenneth Nylund" userId="f2a2893e-02aa-4759-9e4a-08c72f168d6e" providerId="ADAL" clId="{AC769A7B-7652-CB42-A0FB-02F237C59CF9}" dt="2025-03-25T12:07:36.128" v="882" actId="20577"/>
          <ac:spMkLst>
            <pc:docMk/>
            <pc:sldMk cId="1337902588" sldId="283"/>
            <ac:spMk id="7" creationId="{B76DC359-E8C2-E57E-95C0-5722318D05DE}"/>
          </ac:spMkLst>
        </pc:spChg>
        <pc:spChg chg="mod">
          <ac:chgData name="Kenneth Nylund" userId="f2a2893e-02aa-4759-9e4a-08c72f168d6e" providerId="ADAL" clId="{AC769A7B-7652-CB42-A0FB-02F237C59CF9}" dt="2025-03-25T12:07:42.615" v="884" actId="20577"/>
          <ac:spMkLst>
            <pc:docMk/>
            <pc:sldMk cId="1337902588" sldId="283"/>
            <ac:spMk id="8" creationId="{6CCF09C9-4D64-DF8F-E50B-0D5E6421C10B}"/>
          </ac:spMkLst>
        </pc:spChg>
        <pc:spChg chg="mod">
          <ac:chgData name="Kenneth Nylund" userId="f2a2893e-02aa-4759-9e4a-08c72f168d6e" providerId="ADAL" clId="{AC769A7B-7652-CB42-A0FB-02F237C59CF9}" dt="2025-03-25T12:07:47.887" v="886" actId="20577"/>
          <ac:spMkLst>
            <pc:docMk/>
            <pc:sldMk cId="1337902588" sldId="283"/>
            <ac:spMk id="9" creationId="{6B4A0C57-86AC-3273-BF2A-4FCD757D2F49}"/>
          </ac:spMkLst>
        </pc:spChg>
        <pc:picChg chg="add mod">
          <ac:chgData name="Kenneth Nylund" userId="f2a2893e-02aa-4759-9e4a-08c72f168d6e" providerId="ADAL" clId="{AC769A7B-7652-CB42-A0FB-02F237C59CF9}" dt="2025-03-25T12:06:37.479" v="877" actId="962"/>
          <ac:picMkLst>
            <pc:docMk/>
            <pc:sldMk cId="1337902588" sldId="283"/>
            <ac:picMk id="13" creationId="{2CFE652C-AF3F-DE85-5CF2-BAAEC40AAC26}"/>
          </ac:picMkLst>
        </pc:picChg>
        <pc:picChg chg="add mod">
          <ac:chgData name="Kenneth Nylund" userId="f2a2893e-02aa-4759-9e4a-08c72f168d6e" providerId="ADAL" clId="{AC769A7B-7652-CB42-A0FB-02F237C59CF9}" dt="2025-03-25T12:07:15.132" v="879" actId="27614"/>
          <ac:picMkLst>
            <pc:docMk/>
            <pc:sldMk cId="1337902588" sldId="283"/>
            <ac:picMk id="15" creationId="{30323FAF-0D45-CB62-7817-7632B6F4D746}"/>
          </ac:picMkLst>
        </pc:picChg>
      </pc:sldChg>
      <pc:sldChg chg="addSp delSp modSp new mod ord">
        <pc:chgData name="Kenneth Nylund" userId="f2a2893e-02aa-4759-9e4a-08c72f168d6e" providerId="ADAL" clId="{AC769A7B-7652-CB42-A0FB-02F237C59CF9}" dt="2025-03-25T12:18:58.570" v="927" actId="962"/>
        <pc:sldMkLst>
          <pc:docMk/>
          <pc:sldMk cId="711719906" sldId="284"/>
        </pc:sldMkLst>
        <pc:spChg chg="mod">
          <ac:chgData name="Kenneth Nylund" userId="f2a2893e-02aa-4759-9e4a-08c72f168d6e" providerId="ADAL" clId="{AC769A7B-7652-CB42-A0FB-02F237C59CF9}" dt="2025-03-25T12:12:03.648" v="903"/>
          <ac:spMkLst>
            <pc:docMk/>
            <pc:sldMk cId="711719906" sldId="284"/>
            <ac:spMk id="3" creationId="{5646D1DD-72CC-3BD6-BD5B-B915EDCDB56C}"/>
          </ac:spMkLst>
        </pc:spChg>
        <pc:spChg chg="mod">
          <ac:chgData name="Kenneth Nylund" userId="f2a2893e-02aa-4759-9e4a-08c72f168d6e" providerId="ADAL" clId="{AC769A7B-7652-CB42-A0FB-02F237C59CF9}" dt="2025-03-25T12:12:50.758" v="909"/>
          <ac:spMkLst>
            <pc:docMk/>
            <pc:sldMk cId="711719906" sldId="284"/>
            <ac:spMk id="6" creationId="{15D198C0-ECA8-E8B5-603E-D4EFC6E5497D}"/>
          </ac:spMkLst>
        </pc:spChg>
        <pc:picChg chg="add mod">
          <ac:chgData name="Kenneth Nylund" userId="f2a2893e-02aa-4759-9e4a-08c72f168d6e" providerId="ADAL" clId="{AC769A7B-7652-CB42-A0FB-02F237C59CF9}" dt="2025-03-25T12:15:41.448" v="911" actId="27614"/>
          <ac:picMkLst>
            <pc:docMk/>
            <pc:sldMk cId="711719906" sldId="284"/>
            <ac:picMk id="8" creationId="{1DABBF7D-49A2-927F-EEAD-F4D7B552D300}"/>
          </ac:picMkLst>
        </pc:picChg>
        <pc:picChg chg="add mod">
          <ac:chgData name="Kenneth Nylund" userId="f2a2893e-02aa-4759-9e4a-08c72f168d6e" providerId="ADAL" clId="{AC769A7B-7652-CB42-A0FB-02F237C59CF9}" dt="2025-03-25T12:18:58.570" v="927" actId="962"/>
          <ac:picMkLst>
            <pc:docMk/>
            <pc:sldMk cId="711719906" sldId="284"/>
            <ac:picMk id="10" creationId="{68A74013-69E5-9F7A-5F57-1EAC36F13414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16:21.408" v="924" actId="20577"/>
        <pc:sldMkLst>
          <pc:docMk/>
          <pc:sldMk cId="1957774446" sldId="285"/>
        </pc:sldMkLst>
        <pc:spChg chg="mod">
          <ac:chgData name="Kenneth Nylund" userId="f2a2893e-02aa-4759-9e4a-08c72f168d6e" providerId="ADAL" clId="{AC769A7B-7652-CB42-A0FB-02F237C59CF9}" dt="2025-03-25T12:12:10.771" v="905"/>
          <ac:spMkLst>
            <pc:docMk/>
            <pc:sldMk cId="1957774446" sldId="285"/>
            <ac:spMk id="2" creationId="{4CE43491-AE3C-D017-A859-709AA8A905CE}"/>
          </ac:spMkLst>
        </pc:spChg>
        <pc:spChg chg="mod">
          <ac:chgData name="Kenneth Nylund" userId="f2a2893e-02aa-4759-9e4a-08c72f168d6e" providerId="ADAL" clId="{AC769A7B-7652-CB42-A0FB-02F237C59CF9}" dt="2025-03-25T12:16:04.866" v="918" actId="20577"/>
          <ac:spMkLst>
            <pc:docMk/>
            <pc:sldMk cId="1957774446" sldId="285"/>
            <ac:spMk id="6" creationId="{ECB7AA92-C097-4B1C-B8E2-B42D3F43A9AB}"/>
          </ac:spMkLst>
        </pc:spChg>
        <pc:spChg chg="mod">
          <ac:chgData name="Kenneth Nylund" userId="f2a2893e-02aa-4759-9e4a-08c72f168d6e" providerId="ADAL" clId="{AC769A7B-7652-CB42-A0FB-02F237C59CF9}" dt="2025-03-25T12:16:10.374" v="920" actId="20577"/>
          <ac:spMkLst>
            <pc:docMk/>
            <pc:sldMk cId="1957774446" sldId="285"/>
            <ac:spMk id="7" creationId="{8D007FB4-22AD-A867-029D-30EA8DCA7DEB}"/>
          </ac:spMkLst>
        </pc:spChg>
        <pc:spChg chg="mod">
          <ac:chgData name="Kenneth Nylund" userId="f2a2893e-02aa-4759-9e4a-08c72f168d6e" providerId="ADAL" clId="{AC769A7B-7652-CB42-A0FB-02F237C59CF9}" dt="2025-03-25T12:16:16.142" v="922" actId="20577"/>
          <ac:spMkLst>
            <pc:docMk/>
            <pc:sldMk cId="1957774446" sldId="285"/>
            <ac:spMk id="8" creationId="{9A649213-38DC-7AE6-ABEB-E6B5DEC21AB2}"/>
          </ac:spMkLst>
        </pc:spChg>
        <pc:spChg chg="mod">
          <ac:chgData name="Kenneth Nylund" userId="f2a2893e-02aa-4759-9e4a-08c72f168d6e" providerId="ADAL" clId="{AC769A7B-7652-CB42-A0FB-02F237C59CF9}" dt="2025-03-25T12:16:21.408" v="924" actId="20577"/>
          <ac:spMkLst>
            <pc:docMk/>
            <pc:sldMk cId="1957774446" sldId="285"/>
            <ac:spMk id="9" creationId="{8A43BA3B-765B-9A1A-C79F-79791F55E26D}"/>
          </ac:spMkLst>
        </pc:spChg>
        <pc:picChg chg="add mod">
          <ac:chgData name="Kenneth Nylund" userId="f2a2893e-02aa-4759-9e4a-08c72f168d6e" providerId="ADAL" clId="{AC769A7B-7652-CB42-A0FB-02F237C59CF9}" dt="2025-03-25T12:15:48.734" v="913" actId="27614"/>
          <ac:picMkLst>
            <pc:docMk/>
            <pc:sldMk cId="1957774446" sldId="285"/>
            <ac:picMk id="11" creationId="{A33E4E9C-B8AE-AF98-131C-F4FC85C8E71F}"/>
          </ac:picMkLst>
        </pc:picChg>
        <pc:picChg chg="add mod">
          <ac:chgData name="Kenneth Nylund" userId="f2a2893e-02aa-4759-9e4a-08c72f168d6e" providerId="ADAL" clId="{AC769A7B-7652-CB42-A0FB-02F237C59CF9}" dt="2025-03-25T12:15:54.454" v="916" actId="27614"/>
          <ac:picMkLst>
            <pc:docMk/>
            <pc:sldMk cId="1957774446" sldId="285"/>
            <ac:picMk id="13" creationId="{41FA4661-D77A-81AD-A76C-24AE8C3E8CE4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27:22.375" v="964" actId="962"/>
        <pc:sldMkLst>
          <pc:docMk/>
          <pc:sldMk cId="1529440622" sldId="286"/>
        </pc:sldMkLst>
        <pc:spChg chg="mod">
          <ac:chgData name="Kenneth Nylund" userId="f2a2893e-02aa-4759-9e4a-08c72f168d6e" providerId="ADAL" clId="{AC769A7B-7652-CB42-A0FB-02F237C59CF9}" dt="2025-03-25T12:20:53.965" v="929"/>
          <ac:spMkLst>
            <pc:docMk/>
            <pc:sldMk cId="1529440622" sldId="286"/>
            <ac:spMk id="3" creationId="{FE5CCFE4-D0DF-73C9-6691-1DF280C7706B}"/>
          </ac:spMkLst>
        </pc:spChg>
        <pc:spChg chg="mod">
          <ac:chgData name="Kenneth Nylund" userId="f2a2893e-02aa-4759-9e4a-08c72f168d6e" providerId="ADAL" clId="{AC769A7B-7652-CB42-A0FB-02F237C59CF9}" dt="2025-03-25T12:25:06.772" v="961" actId="20577"/>
          <ac:spMkLst>
            <pc:docMk/>
            <pc:sldMk cId="1529440622" sldId="286"/>
            <ac:spMk id="6" creationId="{7AC89F1E-D141-8DCB-1658-E33597723FE2}"/>
          </ac:spMkLst>
        </pc:spChg>
        <pc:picChg chg="add mod">
          <ac:chgData name="Kenneth Nylund" userId="f2a2893e-02aa-4759-9e4a-08c72f168d6e" providerId="ADAL" clId="{AC769A7B-7652-CB42-A0FB-02F237C59CF9}" dt="2025-03-25T12:23:33.563" v="941" actId="27614"/>
          <ac:picMkLst>
            <pc:docMk/>
            <pc:sldMk cId="1529440622" sldId="286"/>
            <ac:picMk id="8" creationId="{F19636AD-772C-236D-A603-F990BBA67CB2}"/>
          </ac:picMkLst>
        </pc:picChg>
        <pc:picChg chg="add mod">
          <ac:chgData name="Kenneth Nylund" userId="f2a2893e-02aa-4759-9e4a-08c72f168d6e" providerId="ADAL" clId="{AC769A7B-7652-CB42-A0FB-02F237C59CF9}" dt="2025-03-25T12:27:22.375" v="964" actId="962"/>
          <ac:picMkLst>
            <pc:docMk/>
            <pc:sldMk cId="1529440622" sldId="286"/>
            <ac:picMk id="10" creationId="{AAC9A432-C639-8BFF-20F8-738E8A9FBD6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24:16.070" v="946" actId="27614"/>
        <pc:sldMkLst>
          <pc:docMk/>
          <pc:sldMk cId="1976862524" sldId="287"/>
        </pc:sldMkLst>
        <pc:spChg chg="mod">
          <ac:chgData name="Kenneth Nylund" userId="f2a2893e-02aa-4759-9e4a-08c72f168d6e" providerId="ADAL" clId="{AC769A7B-7652-CB42-A0FB-02F237C59CF9}" dt="2025-03-25T12:21:00.910" v="931"/>
          <ac:spMkLst>
            <pc:docMk/>
            <pc:sldMk cId="1976862524" sldId="287"/>
            <ac:spMk id="2" creationId="{29250E64-6CC0-F6A4-7E58-B717AA1B405A}"/>
          </ac:spMkLst>
        </pc:spChg>
        <pc:spChg chg="mod">
          <ac:chgData name="Kenneth Nylund" userId="f2a2893e-02aa-4759-9e4a-08c72f168d6e" providerId="ADAL" clId="{AC769A7B-7652-CB42-A0FB-02F237C59CF9}" dt="2025-03-25T12:21:17.263" v="933" actId="20577"/>
          <ac:spMkLst>
            <pc:docMk/>
            <pc:sldMk cId="1976862524" sldId="287"/>
            <ac:spMk id="6" creationId="{4B57D4F3-E87A-FA6A-988A-8DCFE355129A}"/>
          </ac:spMkLst>
        </pc:spChg>
        <pc:spChg chg="mod">
          <ac:chgData name="Kenneth Nylund" userId="f2a2893e-02aa-4759-9e4a-08c72f168d6e" providerId="ADAL" clId="{AC769A7B-7652-CB42-A0FB-02F237C59CF9}" dt="2025-03-25T12:21:22.851" v="935" actId="20577"/>
          <ac:spMkLst>
            <pc:docMk/>
            <pc:sldMk cId="1976862524" sldId="287"/>
            <ac:spMk id="7" creationId="{129E979A-9450-27DA-D359-2865687EAA92}"/>
          </ac:spMkLst>
        </pc:spChg>
        <pc:spChg chg="mod">
          <ac:chgData name="Kenneth Nylund" userId="f2a2893e-02aa-4759-9e4a-08c72f168d6e" providerId="ADAL" clId="{AC769A7B-7652-CB42-A0FB-02F237C59CF9}" dt="2025-03-25T12:21:29.717" v="937" actId="20577"/>
          <ac:spMkLst>
            <pc:docMk/>
            <pc:sldMk cId="1976862524" sldId="287"/>
            <ac:spMk id="8" creationId="{CD5A56CE-20E7-0488-88DF-7342C4AC291E}"/>
          </ac:spMkLst>
        </pc:spChg>
        <pc:spChg chg="mod">
          <ac:chgData name="Kenneth Nylund" userId="f2a2893e-02aa-4759-9e4a-08c72f168d6e" providerId="ADAL" clId="{AC769A7B-7652-CB42-A0FB-02F237C59CF9}" dt="2025-03-25T12:21:35.294" v="939" actId="20577"/>
          <ac:spMkLst>
            <pc:docMk/>
            <pc:sldMk cId="1976862524" sldId="287"/>
            <ac:spMk id="9" creationId="{3A18407C-3DF3-F065-1524-67DC17E1C9F4}"/>
          </ac:spMkLst>
        </pc:spChg>
        <pc:picChg chg="add mod">
          <ac:chgData name="Kenneth Nylund" userId="f2a2893e-02aa-4759-9e4a-08c72f168d6e" providerId="ADAL" clId="{AC769A7B-7652-CB42-A0FB-02F237C59CF9}" dt="2025-03-25T12:23:40.625" v="944" actId="962"/>
          <ac:picMkLst>
            <pc:docMk/>
            <pc:sldMk cId="1976862524" sldId="287"/>
            <ac:picMk id="11" creationId="{F1AC24CA-95DF-9712-3F7F-CC454B0852D9}"/>
          </ac:picMkLst>
        </pc:picChg>
        <pc:picChg chg="add mod">
          <ac:chgData name="Kenneth Nylund" userId="f2a2893e-02aa-4759-9e4a-08c72f168d6e" providerId="ADAL" clId="{AC769A7B-7652-CB42-A0FB-02F237C59CF9}" dt="2025-03-25T12:24:16.070" v="946" actId="27614"/>
          <ac:picMkLst>
            <pc:docMk/>
            <pc:sldMk cId="1976862524" sldId="287"/>
            <ac:picMk id="13" creationId="{4A641F6D-188F-3B6E-D48F-1D9C4CA1CB82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43:16.875" v="1003" actId="962"/>
        <pc:sldMkLst>
          <pc:docMk/>
          <pc:sldMk cId="1999675297" sldId="288"/>
        </pc:sldMkLst>
        <pc:spChg chg="mod">
          <ac:chgData name="Kenneth Nylund" userId="f2a2893e-02aa-4759-9e4a-08c72f168d6e" providerId="ADAL" clId="{AC769A7B-7652-CB42-A0FB-02F237C59CF9}" dt="2025-03-25T12:28:46.510" v="966"/>
          <ac:spMkLst>
            <pc:docMk/>
            <pc:sldMk cId="1999675297" sldId="288"/>
            <ac:spMk id="3" creationId="{C80242B5-3353-6747-FE8D-30A7D1650BB5}"/>
          </ac:spMkLst>
        </pc:spChg>
        <pc:spChg chg="mod">
          <ac:chgData name="Kenneth Nylund" userId="f2a2893e-02aa-4759-9e4a-08c72f168d6e" providerId="ADAL" clId="{AC769A7B-7652-CB42-A0FB-02F237C59CF9}" dt="2025-03-25T12:33:23.987" v="992" actId="20577"/>
          <ac:spMkLst>
            <pc:docMk/>
            <pc:sldMk cId="1999675297" sldId="288"/>
            <ac:spMk id="6" creationId="{D526B87E-7053-1158-2287-0C0E89053063}"/>
          </ac:spMkLst>
        </pc:spChg>
        <pc:picChg chg="add mod">
          <ac:chgData name="Kenneth Nylund" userId="f2a2893e-02aa-4759-9e4a-08c72f168d6e" providerId="ADAL" clId="{AC769A7B-7652-CB42-A0FB-02F237C59CF9}" dt="2025-03-25T12:31:32.188" v="971" actId="962"/>
          <ac:picMkLst>
            <pc:docMk/>
            <pc:sldMk cId="1999675297" sldId="288"/>
            <ac:picMk id="8" creationId="{550A6F83-DC53-6394-07A7-38C426060198}"/>
          </ac:picMkLst>
        </pc:picChg>
        <pc:picChg chg="add mod">
          <ac:chgData name="Kenneth Nylund" userId="f2a2893e-02aa-4759-9e4a-08c72f168d6e" providerId="ADAL" clId="{AC769A7B-7652-CB42-A0FB-02F237C59CF9}" dt="2025-03-25T12:43:16.875" v="1003" actId="962"/>
          <ac:picMkLst>
            <pc:docMk/>
            <pc:sldMk cId="1999675297" sldId="288"/>
            <ac:picMk id="10" creationId="{30C920E4-6275-328E-5309-4CA926A94A1F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33:51.856" v="1000" actId="20577"/>
        <pc:sldMkLst>
          <pc:docMk/>
          <pc:sldMk cId="2596414046" sldId="289"/>
        </pc:sldMkLst>
        <pc:spChg chg="mod">
          <ac:chgData name="Kenneth Nylund" userId="f2a2893e-02aa-4759-9e4a-08c72f168d6e" providerId="ADAL" clId="{AC769A7B-7652-CB42-A0FB-02F237C59CF9}" dt="2025-03-25T12:28:54.656" v="968"/>
          <ac:spMkLst>
            <pc:docMk/>
            <pc:sldMk cId="2596414046" sldId="289"/>
            <ac:spMk id="2" creationId="{7B3F3DB1-5F01-6FBC-E8E0-DF05F850C92A}"/>
          </ac:spMkLst>
        </pc:spChg>
        <pc:spChg chg="mod">
          <ac:chgData name="Kenneth Nylund" userId="f2a2893e-02aa-4759-9e4a-08c72f168d6e" providerId="ADAL" clId="{AC769A7B-7652-CB42-A0FB-02F237C59CF9}" dt="2025-03-25T12:33:34.514" v="994" actId="20577"/>
          <ac:spMkLst>
            <pc:docMk/>
            <pc:sldMk cId="2596414046" sldId="289"/>
            <ac:spMk id="6" creationId="{A1F25164-F690-C4F6-673D-6FCD92770CFA}"/>
          </ac:spMkLst>
        </pc:spChg>
        <pc:spChg chg="mod">
          <ac:chgData name="Kenneth Nylund" userId="f2a2893e-02aa-4759-9e4a-08c72f168d6e" providerId="ADAL" clId="{AC769A7B-7652-CB42-A0FB-02F237C59CF9}" dt="2025-03-25T12:33:40.590" v="996" actId="20577"/>
          <ac:spMkLst>
            <pc:docMk/>
            <pc:sldMk cId="2596414046" sldId="289"/>
            <ac:spMk id="7" creationId="{AA5C8573-2915-429C-854C-E439127C1B00}"/>
          </ac:spMkLst>
        </pc:spChg>
        <pc:spChg chg="mod">
          <ac:chgData name="Kenneth Nylund" userId="f2a2893e-02aa-4759-9e4a-08c72f168d6e" providerId="ADAL" clId="{AC769A7B-7652-CB42-A0FB-02F237C59CF9}" dt="2025-03-25T12:33:46.353" v="998" actId="20577"/>
          <ac:spMkLst>
            <pc:docMk/>
            <pc:sldMk cId="2596414046" sldId="289"/>
            <ac:spMk id="8" creationId="{536114C8-72FF-8B9C-D45F-C5B6AEE32C6D}"/>
          </ac:spMkLst>
        </pc:spChg>
        <pc:spChg chg="mod">
          <ac:chgData name="Kenneth Nylund" userId="f2a2893e-02aa-4759-9e4a-08c72f168d6e" providerId="ADAL" clId="{AC769A7B-7652-CB42-A0FB-02F237C59CF9}" dt="2025-03-25T12:33:51.856" v="1000" actId="20577"/>
          <ac:spMkLst>
            <pc:docMk/>
            <pc:sldMk cId="2596414046" sldId="289"/>
            <ac:spMk id="9" creationId="{98F2FB85-EED8-3531-4165-333093197A14}"/>
          </ac:spMkLst>
        </pc:spChg>
        <pc:picChg chg="add mod">
          <ac:chgData name="Kenneth Nylund" userId="f2a2893e-02aa-4759-9e4a-08c72f168d6e" providerId="ADAL" clId="{AC769A7B-7652-CB42-A0FB-02F237C59CF9}" dt="2025-03-25T12:31:40.323" v="973" actId="27614"/>
          <ac:picMkLst>
            <pc:docMk/>
            <pc:sldMk cId="2596414046" sldId="289"/>
            <ac:picMk id="11" creationId="{7B2A696E-ACE8-8D88-C276-1C09514C4D8A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55:25.018" v="1032" actId="20577"/>
        <pc:sldMkLst>
          <pc:docMk/>
          <pc:sldMk cId="1548703644" sldId="290"/>
        </pc:sldMkLst>
        <pc:spChg chg="mod">
          <ac:chgData name="Kenneth Nylund" userId="f2a2893e-02aa-4759-9e4a-08c72f168d6e" providerId="ADAL" clId="{AC769A7B-7652-CB42-A0FB-02F237C59CF9}" dt="2025-03-25T12:49:41.172" v="1005"/>
          <ac:spMkLst>
            <pc:docMk/>
            <pc:sldMk cId="1548703644" sldId="290"/>
            <ac:spMk id="3" creationId="{2CF179D2-628A-B731-B98D-B4EBC7345D0D}"/>
          </ac:spMkLst>
        </pc:spChg>
        <pc:spChg chg="mod">
          <ac:chgData name="Kenneth Nylund" userId="f2a2893e-02aa-4759-9e4a-08c72f168d6e" providerId="ADAL" clId="{AC769A7B-7652-CB42-A0FB-02F237C59CF9}" dt="2025-03-25T12:55:25.018" v="1032" actId="20577"/>
          <ac:spMkLst>
            <pc:docMk/>
            <pc:sldMk cId="1548703644" sldId="290"/>
            <ac:spMk id="6" creationId="{67C02EB3-1498-7934-3C0B-B45F5C0659B9}"/>
          </ac:spMkLst>
        </pc:spChg>
        <pc:picChg chg="add mod">
          <ac:chgData name="Kenneth Nylund" userId="f2a2893e-02aa-4759-9e4a-08c72f168d6e" providerId="ADAL" clId="{AC769A7B-7652-CB42-A0FB-02F237C59CF9}" dt="2025-03-25T12:52:26.724" v="1010" actId="962"/>
          <ac:picMkLst>
            <pc:docMk/>
            <pc:sldMk cId="1548703644" sldId="290"/>
            <ac:picMk id="8" creationId="{19ED39B8-9831-B03E-4BF1-C885965F5F31}"/>
          </ac:picMkLst>
        </pc:picChg>
        <pc:picChg chg="add mod">
          <ac:chgData name="Kenneth Nylund" userId="f2a2893e-02aa-4759-9e4a-08c72f168d6e" providerId="ADAL" clId="{AC769A7B-7652-CB42-A0FB-02F237C59CF9}" dt="2025-03-25T12:54:21.008" v="1018" actId="962"/>
          <ac:picMkLst>
            <pc:docMk/>
            <pc:sldMk cId="1548703644" sldId="290"/>
            <ac:picMk id="10" creationId="{B195EEF1-801C-495F-9F92-C37832A74BBD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2:56:04.536" v="1040" actId="20577"/>
        <pc:sldMkLst>
          <pc:docMk/>
          <pc:sldMk cId="1427723134" sldId="291"/>
        </pc:sldMkLst>
        <pc:spChg chg="mod">
          <ac:chgData name="Kenneth Nylund" userId="f2a2893e-02aa-4759-9e4a-08c72f168d6e" providerId="ADAL" clId="{AC769A7B-7652-CB42-A0FB-02F237C59CF9}" dt="2025-03-25T12:49:58.444" v="1007"/>
          <ac:spMkLst>
            <pc:docMk/>
            <pc:sldMk cId="1427723134" sldId="291"/>
            <ac:spMk id="2" creationId="{62AE944B-185D-FD22-913E-A19FBFB714F1}"/>
          </ac:spMkLst>
        </pc:spChg>
        <pc:spChg chg="mod">
          <ac:chgData name="Kenneth Nylund" userId="f2a2893e-02aa-4759-9e4a-08c72f168d6e" providerId="ADAL" clId="{AC769A7B-7652-CB42-A0FB-02F237C59CF9}" dt="2025-03-25T12:55:46.631" v="1034" actId="20577"/>
          <ac:spMkLst>
            <pc:docMk/>
            <pc:sldMk cId="1427723134" sldId="291"/>
            <ac:spMk id="6" creationId="{728A2EE3-66B6-EA9E-AAE2-716005E4A0B3}"/>
          </ac:spMkLst>
        </pc:spChg>
        <pc:spChg chg="mod">
          <ac:chgData name="Kenneth Nylund" userId="f2a2893e-02aa-4759-9e4a-08c72f168d6e" providerId="ADAL" clId="{AC769A7B-7652-CB42-A0FB-02F237C59CF9}" dt="2025-03-25T12:55:52.596" v="1036" actId="20577"/>
          <ac:spMkLst>
            <pc:docMk/>
            <pc:sldMk cId="1427723134" sldId="291"/>
            <ac:spMk id="7" creationId="{36CE9E25-A8FE-70E8-45CE-4CD32122DF2E}"/>
          </ac:spMkLst>
        </pc:spChg>
        <pc:spChg chg="mod">
          <ac:chgData name="Kenneth Nylund" userId="f2a2893e-02aa-4759-9e4a-08c72f168d6e" providerId="ADAL" clId="{AC769A7B-7652-CB42-A0FB-02F237C59CF9}" dt="2025-03-25T12:55:58.797" v="1038" actId="20577"/>
          <ac:spMkLst>
            <pc:docMk/>
            <pc:sldMk cId="1427723134" sldId="291"/>
            <ac:spMk id="8" creationId="{AB02BA75-A151-4891-392B-D6952B677164}"/>
          </ac:spMkLst>
        </pc:spChg>
        <pc:spChg chg="mod">
          <ac:chgData name="Kenneth Nylund" userId="f2a2893e-02aa-4759-9e4a-08c72f168d6e" providerId="ADAL" clId="{AC769A7B-7652-CB42-A0FB-02F237C59CF9}" dt="2025-03-25T12:56:04.536" v="1040" actId="20577"/>
          <ac:spMkLst>
            <pc:docMk/>
            <pc:sldMk cId="1427723134" sldId="291"/>
            <ac:spMk id="9" creationId="{073A4890-1EF0-450D-209D-116F5C993CC1}"/>
          </ac:spMkLst>
        </pc:spChg>
        <pc:picChg chg="add mod">
          <ac:chgData name="Kenneth Nylund" userId="f2a2893e-02aa-4759-9e4a-08c72f168d6e" providerId="ADAL" clId="{AC769A7B-7652-CB42-A0FB-02F237C59CF9}" dt="2025-03-25T12:52:34.147" v="1013" actId="962"/>
          <ac:picMkLst>
            <pc:docMk/>
            <pc:sldMk cId="1427723134" sldId="291"/>
            <ac:picMk id="11" creationId="{077A2D01-0595-24D8-4269-955909867D05}"/>
          </ac:picMkLst>
        </pc:picChg>
        <pc:picChg chg="add mod">
          <ac:chgData name="Kenneth Nylund" userId="f2a2893e-02aa-4759-9e4a-08c72f168d6e" providerId="ADAL" clId="{AC769A7B-7652-CB42-A0FB-02F237C59CF9}" dt="2025-03-25T12:52:40.172" v="1015" actId="27614"/>
          <ac:picMkLst>
            <pc:docMk/>
            <pc:sldMk cId="1427723134" sldId="291"/>
            <ac:picMk id="13" creationId="{9B15DAE5-F12D-BD6D-7AB2-54B438271F68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3:10:29.525" v="1064" actId="20577"/>
        <pc:sldMkLst>
          <pc:docMk/>
          <pc:sldMk cId="3997859170" sldId="292"/>
        </pc:sldMkLst>
        <pc:spChg chg="mod">
          <ac:chgData name="Kenneth Nylund" userId="f2a2893e-02aa-4759-9e4a-08c72f168d6e" providerId="ADAL" clId="{AC769A7B-7652-CB42-A0FB-02F237C59CF9}" dt="2025-03-25T12:56:58.595" v="1042"/>
          <ac:spMkLst>
            <pc:docMk/>
            <pc:sldMk cId="3997859170" sldId="292"/>
            <ac:spMk id="3" creationId="{6E65B00D-1055-B3D9-E4F4-F25322EC9034}"/>
          </ac:spMkLst>
        </pc:spChg>
        <pc:spChg chg="mod">
          <ac:chgData name="Kenneth Nylund" userId="f2a2893e-02aa-4759-9e4a-08c72f168d6e" providerId="ADAL" clId="{AC769A7B-7652-CB42-A0FB-02F237C59CF9}" dt="2025-03-25T13:10:29.525" v="1064" actId="20577"/>
          <ac:spMkLst>
            <pc:docMk/>
            <pc:sldMk cId="3997859170" sldId="292"/>
            <ac:spMk id="6" creationId="{9C201F3F-2F3F-AAD7-1D62-5CEE24BD7A85}"/>
          </ac:spMkLst>
        </pc:spChg>
        <pc:picChg chg="add mod">
          <ac:chgData name="Kenneth Nylund" userId="f2a2893e-02aa-4759-9e4a-08c72f168d6e" providerId="ADAL" clId="{AC769A7B-7652-CB42-A0FB-02F237C59CF9}" dt="2025-03-25T13:09:08.413" v="1056" actId="27614"/>
          <ac:picMkLst>
            <pc:docMk/>
            <pc:sldMk cId="3997859170" sldId="292"/>
            <ac:picMk id="10" creationId="{A7D78BDC-E348-C670-0FBE-2F9203CBDFCC}"/>
          </ac:picMkLst>
        </pc:picChg>
        <pc:picChg chg="add mod">
          <ac:chgData name="Kenneth Nylund" userId="f2a2893e-02aa-4759-9e4a-08c72f168d6e" providerId="ADAL" clId="{AC769A7B-7652-CB42-A0FB-02F237C59CF9}" dt="2025-03-25T13:09:54.584" v="1059" actId="27614"/>
          <ac:picMkLst>
            <pc:docMk/>
            <pc:sldMk cId="3997859170" sldId="292"/>
            <ac:picMk id="14" creationId="{67D8A2E9-016F-4142-97C5-4F57334DFE97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4-15T12:09:23.805" v="2294" actId="1076"/>
        <pc:sldMkLst>
          <pc:docMk/>
          <pc:sldMk cId="585992601" sldId="293"/>
        </pc:sldMkLst>
        <pc:spChg chg="mod">
          <ac:chgData name="Kenneth Nylund" userId="f2a2893e-02aa-4759-9e4a-08c72f168d6e" providerId="ADAL" clId="{AC769A7B-7652-CB42-A0FB-02F237C59CF9}" dt="2025-03-25T12:57:15.307" v="1046"/>
          <ac:spMkLst>
            <pc:docMk/>
            <pc:sldMk cId="585992601" sldId="293"/>
            <ac:spMk id="2" creationId="{3F479CD5-FF6B-3EF5-2119-0BC9D3013E3D}"/>
          </ac:spMkLst>
        </pc:spChg>
        <pc:spChg chg="mod">
          <ac:chgData name="Kenneth Nylund" userId="f2a2893e-02aa-4759-9e4a-08c72f168d6e" providerId="ADAL" clId="{AC769A7B-7652-CB42-A0FB-02F237C59CF9}" dt="2025-04-15T12:09:23.805" v="2294" actId="1076"/>
          <ac:spMkLst>
            <pc:docMk/>
            <pc:sldMk cId="585992601" sldId="293"/>
            <ac:spMk id="5" creationId="{8AFBACF7-E659-32A2-D320-4890B1A1A9C5}"/>
          </ac:spMkLst>
        </pc:spChg>
        <pc:spChg chg="mod">
          <ac:chgData name="Kenneth Nylund" userId="f2a2893e-02aa-4759-9e4a-08c72f168d6e" providerId="ADAL" clId="{AC769A7B-7652-CB42-A0FB-02F237C59CF9}" dt="2025-04-15T12:09:23.805" v="2294" actId="1076"/>
          <ac:spMkLst>
            <pc:docMk/>
            <pc:sldMk cId="585992601" sldId="293"/>
            <ac:spMk id="6" creationId="{A09DF9E9-F471-D8BA-2B4E-24863019A407}"/>
          </ac:spMkLst>
        </pc:spChg>
        <pc:spChg chg="mod">
          <ac:chgData name="Kenneth Nylund" userId="f2a2893e-02aa-4759-9e4a-08c72f168d6e" providerId="ADAL" clId="{AC769A7B-7652-CB42-A0FB-02F237C59CF9}" dt="2025-04-15T12:09:23.805" v="2294" actId="1076"/>
          <ac:spMkLst>
            <pc:docMk/>
            <pc:sldMk cId="585992601" sldId="293"/>
            <ac:spMk id="7" creationId="{D5C75E93-BB2B-2006-63DD-74F3541E9C67}"/>
          </ac:spMkLst>
        </pc:spChg>
        <pc:spChg chg="mod">
          <ac:chgData name="Kenneth Nylund" userId="f2a2893e-02aa-4759-9e4a-08c72f168d6e" providerId="ADAL" clId="{AC769A7B-7652-CB42-A0FB-02F237C59CF9}" dt="2025-04-15T12:09:23.805" v="2294" actId="1076"/>
          <ac:spMkLst>
            <pc:docMk/>
            <pc:sldMk cId="585992601" sldId="293"/>
            <ac:spMk id="8" creationId="{E3FA27E7-418B-2A8D-64D0-25FE7621D6D0}"/>
          </ac:spMkLst>
        </pc:spChg>
        <pc:picChg chg="add mod">
          <ac:chgData name="Kenneth Nylund" userId="f2a2893e-02aa-4759-9e4a-08c72f168d6e" providerId="ADAL" clId="{AC769A7B-7652-CB42-A0FB-02F237C59CF9}" dt="2025-03-25T13:06:01.308" v="1052" actId="962"/>
          <ac:picMkLst>
            <pc:docMk/>
            <pc:sldMk cId="585992601" sldId="293"/>
            <ac:picMk id="11" creationId="{CB764D61-2D3E-5551-4694-A3E1ADF7186C}"/>
          </ac:picMkLst>
        </pc:picChg>
        <pc:picChg chg="add mod">
          <ac:chgData name="Kenneth Nylund" userId="f2a2893e-02aa-4759-9e4a-08c72f168d6e" providerId="ADAL" clId="{AC769A7B-7652-CB42-A0FB-02F237C59CF9}" dt="2025-03-25T13:06:05.336" v="1054" actId="27614"/>
          <ac:picMkLst>
            <pc:docMk/>
            <pc:sldMk cId="585992601" sldId="293"/>
            <ac:picMk id="13" creationId="{6DC8999C-6C9C-FA5C-737A-976B6B1A9FC2}"/>
          </ac:picMkLst>
        </pc:picChg>
      </pc:sldChg>
      <pc:sldChg chg="new del">
        <pc:chgData name="Kenneth Nylund" userId="f2a2893e-02aa-4759-9e4a-08c72f168d6e" providerId="ADAL" clId="{AC769A7B-7652-CB42-A0FB-02F237C59CF9}" dt="2025-03-25T12:57:05.585" v="1044" actId="2696"/>
        <pc:sldMkLst>
          <pc:docMk/>
          <pc:sldMk cId="973589805" sldId="293"/>
        </pc:sldMkLst>
      </pc:sldChg>
      <pc:sldChg chg="addSp delSp modSp new mod">
        <pc:chgData name="Kenneth Nylund" userId="f2a2893e-02aa-4759-9e4a-08c72f168d6e" providerId="ADAL" clId="{AC769A7B-7652-CB42-A0FB-02F237C59CF9}" dt="2025-03-25T13:20:01.495" v="1106" actId="27614"/>
        <pc:sldMkLst>
          <pc:docMk/>
          <pc:sldMk cId="2314132524" sldId="294"/>
        </pc:sldMkLst>
        <pc:spChg chg="mod">
          <ac:chgData name="Kenneth Nylund" userId="f2a2893e-02aa-4759-9e4a-08c72f168d6e" providerId="ADAL" clId="{AC769A7B-7652-CB42-A0FB-02F237C59CF9}" dt="2025-03-25T13:12:49.173" v="1074"/>
          <ac:spMkLst>
            <pc:docMk/>
            <pc:sldMk cId="2314132524" sldId="294"/>
            <ac:spMk id="3" creationId="{48E89E2D-A554-9009-7896-91C1F5F290B8}"/>
          </ac:spMkLst>
        </pc:spChg>
        <pc:spChg chg="mod">
          <ac:chgData name="Kenneth Nylund" userId="f2a2893e-02aa-4759-9e4a-08c72f168d6e" providerId="ADAL" clId="{AC769A7B-7652-CB42-A0FB-02F237C59CF9}" dt="2025-03-25T13:17:59" v="1104"/>
          <ac:spMkLst>
            <pc:docMk/>
            <pc:sldMk cId="2314132524" sldId="294"/>
            <ac:spMk id="6" creationId="{AA2FEAE4-2D2A-F459-3C99-E285D8BECE95}"/>
          </ac:spMkLst>
        </pc:spChg>
        <pc:picChg chg="add mod">
          <ac:chgData name="Kenneth Nylund" userId="f2a2893e-02aa-4759-9e4a-08c72f168d6e" providerId="ADAL" clId="{AC769A7B-7652-CB42-A0FB-02F237C59CF9}" dt="2025-03-25T13:16:58.536" v="1086" actId="27614"/>
          <ac:picMkLst>
            <pc:docMk/>
            <pc:sldMk cId="2314132524" sldId="294"/>
            <ac:picMk id="8" creationId="{7B66ABAC-4A51-63F7-909B-D8BF947E0FAB}"/>
          </ac:picMkLst>
        </pc:picChg>
        <pc:picChg chg="add mod">
          <ac:chgData name="Kenneth Nylund" userId="f2a2893e-02aa-4759-9e4a-08c72f168d6e" providerId="ADAL" clId="{AC769A7B-7652-CB42-A0FB-02F237C59CF9}" dt="2025-03-25T13:20:01.495" v="1106" actId="27614"/>
          <ac:picMkLst>
            <pc:docMk/>
            <pc:sldMk cId="2314132524" sldId="294"/>
            <ac:picMk id="11" creationId="{B98B8FCA-143A-DD5D-5F74-D84F8A3A6FB1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3:17:10.737" v="1091" actId="27614"/>
        <pc:sldMkLst>
          <pc:docMk/>
          <pc:sldMk cId="2488008388" sldId="295"/>
        </pc:sldMkLst>
        <pc:spChg chg="mod">
          <ac:chgData name="Kenneth Nylund" userId="f2a2893e-02aa-4759-9e4a-08c72f168d6e" providerId="ADAL" clId="{AC769A7B-7652-CB42-A0FB-02F237C59CF9}" dt="2025-03-25T13:13:24.047" v="1076"/>
          <ac:spMkLst>
            <pc:docMk/>
            <pc:sldMk cId="2488008388" sldId="295"/>
            <ac:spMk id="2" creationId="{5A8AA678-460E-26FA-CE03-102CD58DF99E}"/>
          </ac:spMkLst>
        </pc:spChg>
        <pc:spChg chg="mod">
          <ac:chgData name="Kenneth Nylund" userId="f2a2893e-02aa-4759-9e4a-08c72f168d6e" providerId="ADAL" clId="{AC769A7B-7652-CB42-A0FB-02F237C59CF9}" dt="2025-03-25T13:13:33.678" v="1078" actId="20577"/>
          <ac:spMkLst>
            <pc:docMk/>
            <pc:sldMk cId="2488008388" sldId="295"/>
            <ac:spMk id="6" creationId="{DB62106E-29C1-1D5C-E1BC-31F885A4639F}"/>
          </ac:spMkLst>
        </pc:spChg>
        <pc:spChg chg="mod">
          <ac:chgData name="Kenneth Nylund" userId="f2a2893e-02aa-4759-9e4a-08c72f168d6e" providerId="ADAL" clId="{AC769A7B-7652-CB42-A0FB-02F237C59CF9}" dt="2025-03-25T13:13:39.423" v="1080" actId="20577"/>
          <ac:spMkLst>
            <pc:docMk/>
            <pc:sldMk cId="2488008388" sldId="295"/>
            <ac:spMk id="7" creationId="{E2D8AC46-5D87-A8F1-FDF5-1DC8FFF5939A}"/>
          </ac:spMkLst>
        </pc:spChg>
        <pc:spChg chg="mod">
          <ac:chgData name="Kenneth Nylund" userId="f2a2893e-02aa-4759-9e4a-08c72f168d6e" providerId="ADAL" clId="{AC769A7B-7652-CB42-A0FB-02F237C59CF9}" dt="2025-03-25T13:13:44.794" v="1082" actId="20577"/>
          <ac:spMkLst>
            <pc:docMk/>
            <pc:sldMk cId="2488008388" sldId="295"/>
            <ac:spMk id="8" creationId="{DB556C59-5C2D-35E4-C3D8-250BE8A0B392}"/>
          </ac:spMkLst>
        </pc:spChg>
        <pc:spChg chg="mod">
          <ac:chgData name="Kenneth Nylund" userId="f2a2893e-02aa-4759-9e4a-08c72f168d6e" providerId="ADAL" clId="{AC769A7B-7652-CB42-A0FB-02F237C59CF9}" dt="2025-03-25T13:13:49.835" v="1084" actId="20577"/>
          <ac:spMkLst>
            <pc:docMk/>
            <pc:sldMk cId="2488008388" sldId="295"/>
            <ac:spMk id="9" creationId="{927D688A-FB4F-647D-A3BE-E4D080565C88}"/>
          </ac:spMkLst>
        </pc:spChg>
        <pc:picChg chg="add mod">
          <ac:chgData name="Kenneth Nylund" userId="f2a2893e-02aa-4759-9e4a-08c72f168d6e" providerId="ADAL" clId="{AC769A7B-7652-CB42-A0FB-02F237C59CF9}" dt="2025-03-25T13:17:10.737" v="1091" actId="27614"/>
          <ac:picMkLst>
            <pc:docMk/>
            <pc:sldMk cId="2488008388" sldId="295"/>
            <ac:picMk id="13" creationId="{36D84B3B-A312-A49C-0047-5FB0D103EB9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7T14:04:15.335" v="2163" actId="20577"/>
        <pc:sldMkLst>
          <pc:docMk/>
          <pc:sldMk cId="2887856445" sldId="296"/>
        </pc:sldMkLst>
        <pc:spChg chg="mod">
          <ac:chgData name="Kenneth Nylund" userId="f2a2893e-02aa-4759-9e4a-08c72f168d6e" providerId="ADAL" clId="{AC769A7B-7652-CB42-A0FB-02F237C59CF9}" dt="2025-03-25T13:21:05.406" v="1108"/>
          <ac:spMkLst>
            <pc:docMk/>
            <pc:sldMk cId="2887856445" sldId="296"/>
            <ac:spMk id="3" creationId="{494D99D7-9769-D56B-28DE-53DA76A24D68}"/>
          </ac:spMkLst>
        </pc:spChg>
        <pc:spChg chg="mod">
          <ac:chgData name="Kenneth Nylund" userId="f2a2893e-02aa-4759-9e4a-08c72f168d6e" providerId="ADAL" clId="{AC769A7B-7652-CB42-A0FB-02F237C59CF9}" dt="2025-03-27T14:04:15.335" v="2163" actId="20577"/>
          <ac:spMkLst>
            <pc:docMk/>
            <pc:sldMk cId="2887856445" sldId="296"/>
            <ac:spMk id="6" creationId="{A47D1CE8-D691-5488-231B-72661D097D6E}"/>
          </ac:spMkLst>
        </pc:spChg>
        <pc:picChg chg="add mod">
          <ac:chgData name="Kenneth Nylund" userId="f2a2893e-02aa-4759-9e4a-08c72f168d6e" providerId="ADAL" clId="{AC769A7B-7652-CB42-A0FB-02F237C59CF9}" dt="2025-03-25T13:25:12.056" v="1113" actId="962"/>
          <ac:picMkLst>
            <pc:docMk/>
            <pc:sldMk cId="2887856445" sldId="296"/>
            <ac:picMk id="8" creationId="{1B001C15-C1D2-EE12-2E12-445E43D7A2D5}"/>
          </ac:picMkLst>
        </pc:picChg>
        <pc:picChg chg="add mod">
          <ac:chgData name="Kenneth Nylund" userId="f2a2893e-02aa-4759-9e4a-08c72f168d6e" providerId="ADAL" clId="{AC769A7B-7652-CB42-A0FB-02F237C59CF9}" dt="2025-03-25T13:25:16.682" v="1116" actId="962"/>
          <ac:picMkLst>
            <pc:docMk/>
            <pc:sldMk cId="2887856445" sldId="296"/>
            <ac:picMk id="10" creationId="{ECBC8CFD-50FE-2407-CC17-EBF64061D55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7T14:03:21.320" v="2161"/>
        <pc:sldMkLst>
          <pc:docMk/>
          <pc:sldMk cId="2702380097" sldId="297"/>
        </pc:sldMkLst>
        <pc:spChg chg="mod">
          <ac:chgData name="Kenneth Nylund" userId="f2a2893e-02aa-4759-9e4a-08c72f168d6e" providerId="ADAL" clId="{AC769A7B-7652-CB42-A0FB-02F237C59CF9}" dt="2025-03-25T13:21:13.392" v="1110"/>
          <ac:spMkLst>
            <pc:docMk/>
            <pc:sldMk cId="2702380097" sldId="297"/>
            <ac:spMk id="2" creationId="{1F697609-EEF2-6C10-92F0-139A4050DF61}"/>
          </ac:spMkLst>
        </pc:spChg>
        <pc:spChg chg="mod">
          <ac:chgData name="Kenneth Nylund" userId="f2a2893e-02aa-4759-9e4a-08c72f168d6e" providerId="ADAL" clId="{AC769A7B-7652-CB42-A0FB-02F237C59CF9}" dt="2025-03-25T13:28:31.696" v="1117"/>
          <ac:spMkLst>
            <pc:docMk/>
            <pc:sldMk cId="2702380097" sldId="297"/>
            <ac:spMk id="6" creationId="{5380788A-958A-8EF8-5797-D7B504051CA9}"/>
          </ac:spMkLst>
        </pc:spChg>
        <pc:spChg chg="mod">
          <ac:chgData name="Kenneth Nylund" userId="f2a2893e-02aa-4759-9e4a-08c72f168d6e" providerId="ADAL" clId="{AC769A7B-7652-CB42-A0FB-02F237C59CF9}" dt="2025-03-25T13:28:37.683" v="1119" actId="20577"/>
          <ac:spMkLst>
            <pc:docMk/>
            <pc:sldMk cId="2702380097" sldId="297"/>
            <ac:spMk id="7" creationId="{C577B36E-D32E-46B2-8F1C-58D62EF8B927}"/>
          </ac:spMkLst>
        </pc:spChg>
        <pc:spChg chg="mod">
          <ac:chgData name="Kenneth Nylund" userId="f2a2893e-02aa-4759-9e4a-08c72f168d6e" providerId="ADAL" clId="{AC769A7B-7652-CB42-A0FB-02F237C59CF9}" dt="2025-03-25T13:28:43.406" v="1121" actId="20577"/>
          <ac:spMkLst>
            <pc:docMk/>
            <pc:sldMk cId="2702380097" sldId="297"/>
            <ac:spMk id="8" creationId="{E2F207FF-203F-D1B5-B1EB-CE2D10FB4086}"/>
          </ac:spMkLst>
        </pc:spChg>
        <pc:spChg chg="mod">
          <ac:chgData name="Kenneth Nylund" userId="f2a2893e-02aa-4759-9e4a-08c72f168d6e" providerId="ADAL" clId="{AC769A7B-7652-CB42-A0FB-02F237C59CF9}" dt="2025-03-25T13:28:48.718" v="1123" actId="20577"/>
          <ac:spMkLst>
            <pc:docMk/>
            <pc:sldMk cId="2702380097" sldId="297"/>
            <ac:spMk id="9" creationId="{820FADCD-1788-1193-517B-459B956E1304}"/>
          </ac:spMkLst>
        </pc:spChg>
        <pc:picChg chg="add mod">
          <ac:chgData name="Kenneth Nylund" userId="f2a2893e-02aa-4759-9e4a-08c72f168d6e" providerId="ADAL" clId="{AC769A7B-7652-CB42-A0FB-02F237C59CF9}" dt="2025-03-27T14:03:08.821" v="2160"/>
          <ac:picMkLst>
            <pc:docMk/>
            <pc:sldMk cId="2702380097" sldId="297"/>
            <ac:picMk id="12" creationId="{5BE43B1E-BB6F-4B83-E37A-3EB40628F8E6}"/>
          </ac:picMkLst>
        </pc:picChg>
        <pc:picChg chg="add mod">
          <ac:chgData name="Kenneth Nylund" userId="f2a2893e-02aa-4759-9e4a-08c72f168d6e" providerId="ADAL" clId="{AC769A7B-7652-CB42-A0FB-02F237C59CF9}" dt="2025-03-27T14:03:21.320" v="2161"/>
          <ac:picMkLst>
            <pc:docMk/>
            <pc:sldMk cId="2702380097" sldId="297"/>
            <ac:picMk id="13" creationId="{7B101276-51DB-C9AF-0553-89421FFF2AAA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3:43:57.711" v="1170" actId="20577"/>
        <pc:sldMkLst>
          <pc:docMk/>
          <pc:sldMk cId="1565457628" sldId="298"/>
        </pc:sldMkLst>
        <pc:spChg chg="mod">
          <ac:chgData name="Kenneth Nylund" userId="f2a2893e-02aa-4759-9e4a-08c72f168d6e" providerId="ADAL" clId="{AC769A7B-7652-CB42-A0FB-02F237C59CF9}" dt="2025-03-25T13:33:25.719" v="1125"/>
          <ac:spMkLst>
            <pc:docMk/>
            <pc:sldMk cId="1565457628" sldId="298"/>
            <ac:spMk id="3" creationId="{796975EA-FF9A-3331-9965-9A3143461949}"/>
          </ac:spMkLst>
        </pc:spChg>
        <pc:spChg chg="mod">
          <ac:chgData name="Kenneth Nylund" userId="f2a2893e-02aa-4759-9e4a-08c72f168d6e" providerId="ADAL" clId="{AC769A7B-7652-CB42-A0FB-02F237C59CF9}" dt="2025-03-25T13:43:57.711" v="1170" actId="20577"/>
          <ac:spMkLst>
            <pc:docMk/>
            <pc:sldMk cId="1565457628" sldId="298"/>
            <ac:spMk id="6" creationId="{3D3F8AA5-998D-204D-BABF-E2F8C78A8FDC}"/>
          </ac:spMkLst>
        </pc:spChg>
        <pc:picChg chg="add mod">
          <ac:chgData name="Kenneth Nylund" userId="f2a2893e-02aa-4759-9e4a-08c72f168d6e" providerId="ADAL" clId="{AC769A7B-7652-CB42-A0FB-02F237C59CF9}" dt="2025-03-25T13:39:13.984" v="1144" actId="962"/>
          <ac:picMkLst>
            <pc:docMk/>
            <pc:sldMk cId="1565457628" sldId="298"/>
            <ac:picMk id="8" creationId="{D672A70B-BCD6-3850-1B8A-9C35670B4388}"/>
          </ac:picMkLst>
        </pc:picChg>
        <pc:picChg chg="add mod">
          <ac:chgData name="Kenneth Nylund" userId="f2a2893e-02aa-4759-9e4a-08c72f168d6e" providerId="ADAL" clId="{AC769A7B-7652-CB42-A0FB-02F237C59CF9}" dt="2025-03-25T13:43:24.001" v="1165" actId="962"/>
          <ac:picMkLst>
            <pc:docMk/>
            <pc:sldMk cId="1565457628" sldId="298"/>
            <ac:picMk id="14" creationId="{882ABE2A-F4DD-88A9-A64C-E8E754E6E758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4-15T12:11:07.341" v="2329" actId="1037"/>
        <pc:sldMkLst>
          <pc:docMk/>
          <pc:sldMk cId="192156471" sldId="299"/>
        </pc:sldMkLst>
        <pc:spChg chg="mod">
          <ac:chgData name="Kenneth Nylund" userId="f2a2893e-02aa-4759-9e4a-08c72f168d6e" providerId="ADAL" clId="{AC769A7B-7652-CB42-A0FB-02F237C59CF9}" dt="2025-03-25T13:34:40.352" v="1128"/>
          <ac:spMkLst>
            <pc:docMk/>
            <pc:sldMk cId="192156471" sldId="299"/>
            <ac:spMk id="2" creationId="{4FA5030E-2BA4-A948-21F8-821AA8FDA943}"/>
          </ac:spMkLst>
        </pc:spChg>
        <pc:spChg chg="mod">
          <ac:chgData name="Kenneth Nylund" userId="f2a2893e-02aa-4759-9e4a-08c72f168d6e" providerId="ADAL" clId="{AC769A7B-7652-CB42-A0FB-02F237C59CF9}" dt="2025-04-15T12:11:07.341" v="2329" actId="1037"/>
          <ac:spMkLst>
            <pc:docMk/>
            <pc:sldMk cId="192156471" sldId="299"/>
            <ac:spMk id="5" creationId="{A72B09F0-E6F6-3DCF-3E43-2F3768DDEA0C}"/>
          </ac:spMkLst>
        </pc:spChg>
        <pc:spChg chg="mod">
          <ac:chgData name="Kenneth Nylund" userId="f2a2893e-02aa-4759-9e4a-08c72f168d6e" providerId="ADAL" clId="{AC769A7B-7652-CB42-A0FB-02F237C59CF9}" dt="2025-04-15T12:11:07.341" v="2329" actId="1037"/>
          <ac:spMkLst>
            <pc:docMk/>
            <pc:sldMk cId="192156471" sldId="299"/>
            <ac:spMk id="6" creationId="{B0F3D275-4CB2-7B3C-6014-175991DE1AA7}"/>
          </ac:spMkLst>
        </pc:spChg>
        <pc:spChg chg="mod">
          <ac:chgData name="Kenneth Nylund" userId="f2a2893e-02aa-4759-9e4a-08c72f168d6e" providerId="ADAL" clId="{AC769A7B-7652-CB42-A0FB-02F237C59CF9}" dt="2025-04-15T12:11:07.341" v="2329" actId="1037"/>
          <ac:spMkLst>
            <pc:docMk/>
            <pc:sldMk cId="192156471" sldId="299"/>
            <ac:spMk id="7" creationId="{F4A7AA02-460E-CBAD-18AD-2D67B6E4E5A2}"/>
          </ac:spMkLst>
        </pc:spChg>
        <pc:spChg chg="mod">
          <ac:chgData name="Kenneth Nylund" userId="f2a2893e-02aa-4759-9e4a-08c72f168d6e" providerId="ADAL" clId="{AC769A7B-7652-CB42-A0FB-02F237C59CF9}" dt="2025-04-15T12:11:07.341" v="2329" actId="1037"/>
          <ac:spMkLst>
            <pc:docMk/>
            <pc:sldMk cId="192156471" sldId="299"/>
            <ac:spMk id="8" creationId="{8E16D2B4-3E97-E3C1-BBE6-1D9702C5D337}"/>
          </ac:spMkLst>
        </pc:spChg>
        <pc:picChg chg="add mod">
          <ac:chgData name="Kenneth Nylund" userId="f2a2893e-02aa-4759-9e4a-08c72f168d6e" providerId="ADAL" clId="{AC769A7B-7652-CB42-A0FB-02F237C59CF9}" dt="2025-03-25T13:38:59.796" v="1138" actId="27614"/>
          <ac:picMkLst>
            <pc:docMk/>
            <pc:sldMk cId="192156471" sldId="299"/>
            <ac:picMk id="11" creationId="{AB7DB3CA-C199-0456-AB20-66991B5EDD84}"/>
          </ac:picMkLst>
        </pc:picChg>
        <pc:picChg chg="add mod">
          <ac:chgData name="Kenneth Nylund" userId="f2a2893e-02aa-4759-9e4a-08c72f168d6e" providerId="ADAL" clId="{AC769A7B-7652-CB42-A0FB-02F237C59CF9}" dt="2025-03-25T13:39:06.721" v="1141" actId="27614"/>
          <ac:picMkLst>
            <pc:docMk/>
            <pc:sldMk cId="192156471" sldId="299"/>
            <ac:picMk id="13" creationId="{13FFC9F7-4B0D-E3D4-F82C-0215859825E4}"/>
          </ac:picMkLst>
        </pc:picChg>
      </pc:sldChg>
      <pc:sldChg chg="addSp delSp modSp add mod">
        <pc:chgData name="Kenneth Nylund" userId="f2a2893e-02aa-4759-9e4a-08c72f168d6e" providerId="ADAL" clId="{AC769A7B-7652-CB42-A0FB-02F237C59CF9}" dt="2025-03-25T13:50:35.627" v="1190"/>
        <pc:sldMkLst>
          <pc:docMk/>
          <pc:sldMk cId="1441352605" sldId="300"/>
        </pc:sldMkLst>
      </pc:sldChg>
      <pc:sldChg chg="addSp delSp modSp new mod">
        <pc:chgData name="Kenneth Nylund" userId="f2a2893e-02aa-4759-9e4a-08c72f168d6e" providerId="ADAL" clId="{AC769A7B-7652-CB42-A0FB-02F237C59CF9}" dt="2025-04-15T12:10:51.556" v="2319" actId="1035"/>
        <pc:sldMkLst>
          <pc:docMk/>
          <pc:sldMk cId="3254615046" sldId="301"/>
        </pc:sldMkLst>
        <pc:spChg chg="mod">
          <ac:chgData name="Kenneth Nylund" userId="f2a2893e-02aa-4759-9e4a-08c72f168d6e" providerId="ADAL" clId="{AC769A7B-7652-CB42-A0FB-02F237C59CF9}" dt="2025-03-25T13:50:04.193" v="1186"/>
          <ac:spMkLst>
            <pc:docMk/>
            <pc:sldMk cId="3254615046" sldId="301"/>
            <ac:spMk id="2" creationId="{8D0EDCF9-582E-3098-3BB4-5CF16ED5F3C2}"/>
          </ac:spMkLst>
        </pc:spChg>
        <pc:spChg chg="mod">
          <ac:chgData name="Kenneth Nylund" userId="f2a2893e-02aa-4759-9e4a-08c72f168d6e" providerId="ADAL" clId="{AC769A7B-7652-CB42-A0FB-02F237C59CF9}" dt="2025-04-15T12:10:44.569" v="2312" actId="1038"/>
          <ac:spMkLst>
            <pc:docMk/>
            <pc:sldMk cId="3254615046" sldId="301"/>
            <ac:spMk id="5" creationId="{760608B0-7677-430D-9D68-72D1C0F7EA37}"/>
          </ac:spMkLst>
        </pc:spChg>
        <pc:spChg chg="mod">
          <ac:chgData name="Kenneth Nylund" userId="f2a2893e-02aa-4759-9e4a-08c72f168d6e" providerId="ADAL" clId="{AC769A7B-7652-CB42-A0FB-02F237C59CF9}" dt="2025-04-15T12:10:44.569" v="2312" actId="1038"/>
          <ac:spMkLst>
            <pc:docMk/>
            <pc:sldMk cId="3254615046" sldId="301"/>
            <ac:spMk id="6" creationId="{90D9DC5E-7F62-5427-5D68-229C5DD36D64}"/>
          </ac:spMkLst>
        </pc:spChg>
        <pc:spChg chg="mod">
          <ac:chgData name="Kenneth Nylund" userId="f2a2893e-02aa-4759-9e4a-08c72f168d6e" providerId="ADAL" clId="{AC769A7B-7652-CB42-A0FB-02F237C59CF9}" dt="2025-04-15T12:10:51.556" v="2319" actId="1035"/>
          <ac:spMkLst>
            <pc:docMk/>
            <pc:sldMk cId="3254615046" sldId="301"/>
            <ac:spMk id="7" creationId="{24A8A4E3-1172-5679-66DA-024407310ADF}"/>
          </ac:spMkLst>
        </pc:spChg>
        <pc:spChg chg="mod">
          <ac:chgData name="Kenneth Nylund" userId="f2a2893e-02aa-4759-9e4a-08c72f168d6e" providerId="ADAL" clId="{AC769A7B-7652-CB42-A0FB-02F237C59CF9}" dt="2025-04-15T12:10:44.569" v="2312" actId="1038"/>
          <ac:spMkLst>
            <pc:docMk/>
            <pc:sldMk cId="3254615046" sldId="301"/>
            <ac:spMk id="8" creationId="{A76FA4AD-3289-8422-E53C-8775633D6FEE}"/>
          </ac:spMkLst>
        </pc:spChg>
        <pc:picChg chg="add mod">
          <ac:chgData name="Kenneth Nylund" userId="f2a2893e-02aa-4759-9e4a-08c72f168d6e" providerId="ADAL" clId="{AC769A7B-7652-CB42-A0FB-02F237C59CF9}" dt="2025-03-25T13:46:26.555" v="1177" actId="962"/>
          <ac:picMkLst>
            <pc:docMk/>
            <pc:sldMk cId="3254615046" sldId="301"/>
            <ac:picMk id="11" creationId="{D794F0E6-FDAA-42F6-75DF-FB19B5C54D73}"/>
          </ac:picMkLst>
        </pc:picChg>
        <pc:picChg chg="add mod">
          <ac:chgData name="Kenneth Nylund" userId="f2a2893e-02aa-4759-9e4a-08c72f168d6e" providerId="ADAL" clId="{AC769A7B-7652-CB42-A0FB-02F237C59CF9}" dt="2025-03-25T13:49:29.125" v="1184" actId="27614"/>
          <ac:picMkLst>
            <pc:docMk/>
            <pc:sldMk cId="3254615046" sldId="301"/>
            <ac:picMk id="15" creationId="{FF9EC36B-95B7-B494-CD24-FA632D9A1C0A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3:58:17.118" v="1228" actId="27614"/>
        <pc:sldMkLst>
          <pc:docMk/>
          <pc:sldMk cId="2908549575" sldId="302"/>
        </pc:sldMkLst>
        <pc:spChg chg="mod">
          <ac:chgData name="Kenneth Nylund" userId="f2a2893e-02aa-4759-9e4a-08c72f168d6e" providerId="ADAL" clId="{AC769A7B-7652-CB42-A0FB-02F237C59CF9}" dt="2025-03-25T13:51:50.231" v="1199"/>
          <ac:spMkLst>
            <pc:docMk/>
            <pc:sldMk cId="2908549575" sldId="302"/>
            <ac:spMk id="3" creationId="{3427D6AD-A5F2-B8B9-8BC9-07D6089886B1}"/>
          </ac:spMkLst>
        </pc:spChg>
        <pc:spChg chg="mod">
          <ac:chgData name="Kenneth Nylund" userId="f2a2893e-02aa-4759-9e4a-08c72f168d6e" providerId="ADAL" clId="{AC769A7B-7652-CB42-A0FB-02F237C59CF9}" dt="2025-03-25T13:55:54.810" v="1218" actId="20577"/>
          <ac:spMkLst>
            <pc:docMk/>
            <pc:sldMk cId="2908549575" sldId="302"/>
            <ac:spMk id="6" creationId="{5F95C628-909A-ACFA-473C-6BF37452E5E4}"/>
          </ac:spMkLst>
        </pc:spChg>
        <pc:picChg chg="add mod">
          <ac:chgData name="Kenneth Nylund" userId="f2a2893e-02aa-4759-9e4a-08c72f168d6e" providerId="ADAL" clId="{AC769A7B-7652-CB42-A0FB-02F237C59CF9}" dt="2025-03-25T13:58:17.118" v="1228" actId="27614"/>
          <ac:picMkLst>
            <pc:docMk/>
            <pc:sldMk cId="2908549575" sldId="302"/>
            <ac:picMk id="10" creationId="{54AD0444-3102-A832-EEC5-CD87F700A204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3:56:22.410" v="1226" actId="20577"/>
        <pc:sldMkLst>
          <pc:docMk/>
          <pc:sldMk cId="3228881062" sldId="303"/>
        </pc:sldMkLst>
        <pc:spChg chg="mod">
          <ac:chgData name="Kenneth Nylund" userId="f2a2893e-02aa-4759-9e4a-08c72f168d6e" providerId="ADAL" clId="{AC769A7B-7652-CB42-A0FB-02F237C59CF9}" dt="2025-03-25T13:51:59.185" v="1201"/>
          <ac:spMkLst>
            <pc:docMk/>
            <pc:sldMk cId="3228881062" sldId="303"/>
            <ac:spMk id="2" creationId="{666994A3-5C75-E973-9D69-3D691FFCF89D}"/>
          </ac:spMkLst>
        </pc:spChg>
        <pc:spChg chg="mod">
          <ac:chgData name="Kenneth Nylund" userId="f2a2893e-02aa-4759-9e4a-08c72f168d6e" providerId="ADAL" clId="{AC769A7B-7652-CB42-A0FB-02F237C59CF9}" dt="2025-03-25T13:56:06.460" v="1220" actId="20577"/>
          <ac:spMkLst>
            <pc:docMk/>
            <pc:sldMk cId="3228881062" sldId="303"/>
            <ac:spMk id="6" creationId="{DF99ACA4-53EA-350B-4400-8063141830F1}"/>
          </ac:spMkLst>
        </pc:spChg>
        <pc:spChg chg="mod">
          <ac:chgData name="Kenneth Nylund" userId="f2a2893e-02aa-4759-9e4a-08c72f168d6e" providerId="ADAL" clId="{AC769A7B-7652-CB42-A0FB-02F237C59CF9}" dt="2025-03-25T13:56:11.915" v="1222" actId="20577"/>
          <ac:spMkLst>
            <pc:docMk/>
            <pc:sldMk cId="3228881062" sldId="303"/>
            <ac:spMk id="7" creationId="{A50A6C8D-F0FE-3CBA-B6C4-6B138F902F51}"/>
          </ac:spMkLst>
        </pc:spChg>
        <pc:spChg chg="mod">
          <ac:chgData name="Kenneth Nylund" userId="f2a2893e-02aa-4759-9e4a-08c72f168d6e" providerId="ADAL" clId="{AC769A7B-7652-CB42-A0FB-02F237C59CF9}" dt="2025-03-25T13:56:17.401" v="1224" actId="20577"/>
          <ac:spMkLst>
            <pc:docMk/>
            <pc:sldMk cId="3228881062" sldId="303"/>
            <ac:spMk id="8" creationId="{2261F086-5F5A-F3C8-72FC-C604C9D12CFE}"/>
          </ac:spMkLst>
        </pc:spChg>
        <pc:spChg chg="mod">
          <ac:chgData name="Kenneth Nylund" userId="f2a2893e-02aa-4759-9e4a-08c72f168d6e" providerId="ADAL" clId="{AC769A7B-7652-CB42-A0FB-02F237C59CF9}" dt="2025-03-25T13:56:22.410" v="1226" actId="20577"/>
          <ac:spMkLst>
            <pc:docMk/>
            <pc:sldMk cId="3228881062" sldId="303"/>
            <ac:spMk id="9" creationId="{D282E96F-6818-9F07-9CEB-04F21E513F55}"/>
          </ac:spMkLst>
        </pc:spChg>
        <pc:picChg chg="add mod">
          <ac:chgData name="Kenneth Nylund" userId="f2a2893e-02aa-4759-9e4a-08c72f168d6e" providerId="ADAL" clId="{AC769A7B-7652-CB42-A0FB-02F237C59CF9}" dt="2025-03-25T13:53:45.557" v="1203" actId="27614"/>
          <ac:picMkLst>
            <pc:docMk/>
            <pc:sldMk cId="3228881062" sldId="303"/>
            <ac:picMk id="11" creationId="{9986B3DE-DEC1-7A9C-742D-9E56E995ED02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6T09:10:46.326" v="1306" actId="27614"/>
        <pc:sldMkLst>
          <pc:docMk/>
          <pc:sldMk cId="4005359319" sldId="304"/>
        </pc:sldMkLst>
        <pc:spChg chg="mod">
          <ac:chgData name="Kenneth Nylund" userId="f2a2893e-02aa-4759-9e4a-08c72f168d6e" providerId="ADAL" clId="{AC769A7B-7652-CB42-A0FB-02F237C59CF9}" dt="2025-03-25T14:00:50.866" v="1230"/>
          <ac:spMkLst>
            <pc:docMk/>
            <pc:sldMk cId="4005359319" sldId="304"/>
            <ac:spMk id="3" creationId="{1FEED118-4A42-883D-B9BF-629FDADF01E4}"/>
          </ac:spMkLst>
        </pc:spChg>
        <pc:spChg chg="mod">
          <ac:chgData name="Kenneth Nylund" userId="f2a2893e-02aa-4759-9e4a-08c72f168d6e" providerId="ADAL" clId="{AC769A7B-7652-CB42-A0FB-02F237C59CF9}" dt="2025-03-25T14:02:23.667" v="1256" actId="20577"/>
          <ac:spMkLst>
            <pc:docMk/>
            <pc:sldMk cId="4005359319" sldId="304"/>
            <ac:spMk id="6" creationId="{1270408D-CD16-9680-5B43-189E6CFA4FDD}"/>
          </ac:spMkLst>
        </pc:spChg>
        <pc:picChg chg="add mod">
          <ac:chgData name="Kenneth Nylund" userId="f2a2893e-02aa-4759-9e4a-08c72f168d6e" providerId="ADAL" clId="{AC769A7B-7652-CB42-A0FB-02F237C59CF9}" dt="2025-03-26T09:10:46.326" v="1306" actId="27614"/>
          <ac:picMkLst>
            <pc:docMk/>
            <pc:sldMk cId="4005359319" sldId="304"/>
            <ac:picMk id="9" creationId="{5A43C947-DD76-A602-4D3C-706B953BE059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5T14:01:58.901" v="1250" actId="20577"/>
        <pc:sldMkLst>
          <pc:docMk/>
          <pc:sldMk cId="2880772406" sldId="305"/>
        </pc:sldMkLst>
      </pc:sldChg>
      <pc:sldChg chg="addSp delSp modSp new mod">
        <pc:chgData name="Kenneth Nylund" userId="f2a2893e-02aa-4759-9e4a-08c72f168d6e" providerId="ADAL" clId="{AC769A7B-7652-CB42-A0FB-02F237C59CF9}" dt="2025-03-26T09:06:14.822" v="1302"/>
        <pc:sldMkLst>
          <pc:docMk/>
          <pc:sldMk cId="3085114654" sldId="306"/>
        </pc:sldMkLst>
        <pc:spChg chg="mod">
          <ac:chgData name="Kenneth Nylund" userId="f2a2893e-02aa-4759-9e4a-08c72f168d6e" providerId="ADAL" clId="{AC769A7B-7652-CB42-A0FB-02F237C59CF9}" dt="2025-03-26T08:39:50.928" v="1270"/>
          <ac:spMkLst>
            <pc:docMk/>
            <pc:sldMk cId="3085114654" sldId="306"/>
            <ac:spMk id="3" creationId="{4E8EA82F-21ED-C670-BEA9-67814EAA203D}"/>
          </ac:spMkLst>
        </pc:spChg>
        <pc:spChg chg="mod">
          <ac:chgData name="Kenneth Nylund" userId="f2a2893e-02aa-4759-9e4a-08c72f168d6e" providerId="ADAL" clId="{AC769A7B-7652-CB42-A0FB-02F237C59CF9}" dt="2025-03-26T09:06:14.822" v="1302"/>
          <ac:spMkLst>
            <pc:docMk/>
            <pc:sldMk cId="3085114654" sldId="306"/>
            <ac:spMk id="6" creationId="{083C32C2-FD39-38AE-80F3-0E147689FF1A}"/>
          </ac:spMkLst>
        </pc:spChg>
        <pc:picChg chg="add mod">
          <ac:chgData name="Kenneth Nylund" userId="f2a2893e-02aa-4759-9e4a-08c72f168d6e" providerId="ADAL" clId="{AC769A7B-7652-CB42-A0FB-02F237C59CF9}" dt="2025-03-26T09:05:20.052" v="1295" actId="962"/>
          <ac:picMkLst>
            <pc:docMk/>
            <pc:sldMk cId="3085114654" sldId="306"/>
            <ac:picMk id="7" creationId="{14301CEF-3DD4-42AB-EB0D-3C8F838ED8B0}"/>
          </ac:picMkLst>
        </pc:picChg>
        <pc:picChg chg="add mod">
          <ac:chgData name="Kenneth Nylund" userId="f2a2893e-02aa-4759-9e4a-08c72f168d6e" providerId="ADAL" clId="{AC769A7B-7652-CB42-A0FB-02F237C59CF9}" dt="2025-03-26T08:41:53.614" v="1273" actId="962"/>
          <ac:picMkLst>
            <pc:docMk/>
            <pc:sldMk cId="3085114654" sldId="306"/>
            <ac:picMk id="8" creationId="{B85F62C9-06F9-AD62-D806-93822F86E5B6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4-15T12:10:17.875" v="2304" actId="1038"/>
        <pc:sldMkLst>
          <pc:docMk/>
          <pc:sldMk cId="403097902" sldId="307"/>
        </pc:sldMkLst>
        <pc:spChg chg="mod">
          <ac:chgData name="Kenneth Nylund" userId="f2a2893e-02aa-4759-9e4a-08c72f168d6e" providerId="ADAL" clId="{AC769A7B-7652-CB42-A0FB-02F237C59CF9}" dt="2025-03-26T08:43:47.700" v="1289"/>
          <ac:spMkLst>
            <pc:docMk/>
            <pc:sldMk cId="403097902" sldId="307"/>
            <ac:spMk id="2" creationId="{52A6D217-F5E5-BAA1-240C-2DF891932F36}"/>
          </ac:spMkLst>
        </pc:spChg>
        <pc:spChg chg="mod">
          <ac:chgData name="Kenneth Nylund" userId="f2a2893e-02aa-4759-9e4a-08c72f168d6e" providerId="ADAL" clId="{AC769A7B-7652-CB42-A0FB-02F237C59CF9}" dt="2025-04-15T12:10:17.875" v="2304" actId="1038"/>
          <ac:spMkLst>
            <pc:docMk/>
            <pc:sldMk cId="403097902" sldId="307"/>
            <ac:spMk id="5" creationId="{EFE0B596-A92B-148F-F223-A5991A2AA61C}"/>
          </ac:spMkLst>
        </pc:spChg>
        <pc:spChg chg="mod">
          <ac:chgData name="Kenneth Nylund" userId="f2a2893e-02aa-4759-9e4a-08c72f168d6e" providerId="ADAL" clId="{AC769A7B-7652-CB42-A0FB-02F237C59CF9}" dt="2025-04-15T12:10:17.875" v="2304" actId="1038"/>
          <ac:spMkLst>
            <pc:docMk/>
            <pc:sldMk cId="403097902" sldId="307"/>
            <ac:spMk id="6" creationId="{1897A6FD-042D-0B80-608F-55DFC859E5E1}"/>
          </ac:spMkLst>
        </pc:spChg>
        <pc:spChg chg="mod">
          <ac:chgData name="Kenneth Nylund" userId="f2a2893e-02aa-4759-9e4a-08c72f168d6e" providerId="ADAL" clId="{AC769A7B-7652-CB42-A0FB-02F237C59CF9}" dt="2025-04-15T12:10:17.875" v="2304" actId="1038"/>
          <ac:spMkLst>
            <pc:docMk/>
            <pc:sldMk cId="403097902" sldId="307"/>
            <ac:spMk id="7" creationId="{D663EADC-37D6-43FA-F1D7-59CCEC48CAD1}"/>
          </ac:spMkLst>
        </pc:spChg>
        <pc:spChg chg="mod">
          <ac:chgData name="Kenneth Nylund" userId="f2a2893e-02aa-4759-9e4a-08c72f168d6e" providerId="ADAL" clId="{AC769A7B-7652-CB42-A0FB-02F237C59CF9}" dt="2025-04-15T12:10:17.875" v="2304" actId="1038"/>
          <ac:spMkLst>
            <pc:docMk/>
            <pc:sldMk cId="403097902" sldId="307"/>
            <ac:spMk id="8" creationId="{67C36010-6750-51E4-C620-6CF1400F89A8}"/>
          </ac:spMkLst>
        </pc:spChg>
        <pc:picChg chg="add mod">
          <ac:chgData name="Kenneth Nylund" userId="f2a2893e-02aa-4759-9e4a-08c72f168d6e" providerId="ADAL" clId="{AC769A7B-7652-CB42-A0FB-02F237C59CF9}" dt="2025-03-26T08:42:19.623" v="1279" actId="962"/>
          <ac:picMkLst>
            <pc:docMk/>
            <pc:sldMk cId="403097902" sldId="307"/>
            <ac:picMk id="11" creationId="{F509BF0B-48D5-0D70-B654-22EEA69840D7}"/>
          </ac:picMkLst>
        </pc:picChg>
        <pc:picChg chg="add mod">
          <ac:chgData name="Kenneth Nylund" userId="f2a2893e-02aa-4759-9e4a-08c72f168d6e" providerId="ADAL" clId="{AC769A7B-7652-CB42-A0FB-02F237C59CF9}" dt="2025-03-26T08:43:04.788" v="1282" actId="962"/>
          <ac:picMkLst>
            <pc:docMk/>
            <pc:sldMk cId="403097902" sldId="307"/>
            <ac:picMk id="13" creationId="{BB1159E3-6117-8243-0F2D-0BDBF5492568}"/>
          </ac:picMkLst>
        </pc:picChg>
      </pc:sldChg>
      <pc:sldChg chg="new del">
        <pc:chgData name="Kenneth Nylund" userId="f2a2893e-02aa-4759-9e4a-08c72f168d6e" providerId="ADAL" clId="{AC769A7B-7652-CB42-A0FB-02F237C59CF9}" dt="2025-03-26T08:42:04.472" v="1275" actId="2696"/>
        <pc:sldMkLst>
          <pc:docMk/>
          <pc:sldMk cId="1867618842" sldId="307"/>
        </pc:sldMkLst>
      </pc:sldChg>
      <pc:sldChg chg="addSp delSp modSp new del mod">
        <pc:chgData name="Kenneth Nylund" userId="f2a2893e-02aa-4759-9e4a-08c72f168d6e" providerId="ADAL" clId="{AC769A7B-7652-CB42-A0FB-02F237C59CF9}" dt="2025-03-26T09:26:54.744" v="1394" actId="2696"/>
        <pc:sldMkLst>
          <pc:docMk/>
          <pc:sldMk cId="2339415224" sldId="308"/>
        </pc:sldMkLst>
      </pc:sldChg>
      <pc:sldChg chg="addSp delSp modSp new del mod">
        <pc:chgData name="Kenneth Nylund" userId="f2a2893e-02aa-4759-9e4a-08c72f168d6e" providerId="ADAL" clId="{AC769A7B-7652-CB42-A0FB-02F237C59CF9}" dt="2025-03-26T09:48:22.156" v="1446" actId="2696"/>
        <pc:sldMkLst>
          <pc:docMk/>
          <pc:sldMk cId="2556152657" sldId="308"/>
        </pc:sldMkLst>
      </pc:sldChg>
      <pc:sldChg chg="modSp new del mod">
        <pc:chgData name="Kenneth Nylund" userId="f2a2893e-02aa-4759-9e4a-08c72f168d6e" providerId="ADAL" clId="{AC769A7B-7652-CB42-A0FB-02F237C59CF9}" dt="2025-03-26T09:31:44.433" v="1404" actId="2696"/>
        <pc:sldMkLst>
          <pc:docMk/>
          <pc:sldMk cId="320961764" sldId="309"/>
        </pc:sldMkLst>
      </pc:sldChg>
      <pc:sldChg chg="addSp delSp modSp new del mod">
        <pc:chgData name="Kenneth Nylund" userId="f2a2893e-02aa-4759-9e4a-08c72f168d6e" providerId="ADAL" clId="{AC769A7B-7652-CB42-A0FB-02F237C59CF9}" dt="2025-03-26T11:08:36.824" v="1596" actId="2696"/>
        <pc:sldMkLst>
          <pc:docMk/>
          <pc:sldMk cId="2467684929" sldId="309"/>
        </pc:sldMkLst>
      </pc:sldChg>
      <pc:sldChg chg="new del">
        <pc:chgData name="Kenneth Nylund" userId="f2a2893e-02aa-4759-9e4a-08c72f168d6e" providerId="ADAL" clId="{AC769A7B-7652-CB42-A0FB-02F237C59CF9}" dt="2025-03-26T09:47:16.562" v="1439" actId="2696"/>
        <pc:sldMkLst>
          <pc:docMk/>
          <pc:sldMk cId="342060262" sldId="310"/>
        </pc:sldMkLst>
      </pc:sldChg>
      <pc:sldChg chg="addSp delSp modSp new del mod">
        <pc:chgData name="Kenneth Nylund" userId="f2a2893e-02aa-4759-9e4a-08c72f168d6e" providerId="ADAL" clId="{AC769A7B-7652-CB42-A0FB-02F237C59CF9}" dt="2025-03-26T09:26:45.128" v="1392" actId="2696"/>
        <pc:sldMkLst>
          <pc:docMk/>
          <pc:sldMk cId="615874375" sldId="310"/>
        </pc:sldMkLst>
      </pc:sldChg>
      <pc:sldChg chg="addSp delSp modSp new mod">
        <pc:chgData name="Kenneth Nylund" userId="f2a2893e-02aa-4759-9e4a-08c72f168d6e" providerId="ADAL" clId="{AC769A7B-7652-CB42-A0FB-02F237C59CF9}" dt="2025-03-26T10:02:37.769" v="1469" actId="27614"/>
        <pc:sldMkLst>
          <pc:docMk/>
          <pc:sldMk cId="2913603631" sldId="310"/>
        </pc:sldMkLst>
        <pc:spChg chg="mod">
          <ac:chgData name="Kenneth Nylund" userId="f2a2893e-02aa-4759-9e4a-08c72f168d6e" providerId="ADAL" clId="{AC769A7B-7652-CB42-A0FB-02F237C59CF9}" dt="2025-03-26T09:50:03.901" v="1462" actId="20577"/>
          <ac:spMkLst>
            <pc:docMk/>
            <pc:sldMk cId="2913603631" sldId="310"/>
            <ac:spMk id="3" creationId="{1178AABE-C032-7CA4-F382-C10BEC858CFD}"/>
          </ac:spMkLst>
        </pc:spChg>
        <pc:spChg chg="mod">
          <ac:chgData name="Kenneth Nylund" userId="f2a2893e-02aa-4759-9e4a-08c72f168d6e" providerId="ADAL" clId="{AC769A7B-7652-CB42-A0FB-02F237C59CF9}" dt="2025-03-26T10:00:59.386" v="1467" actId="20577"/>
          <ac:spMkLst>
            <pc:docMk/>
            <pc:sldMk cId="2913603631" sldId="310"/>
            <ac:spMk id="6" creationId="{C5725D45-3A02-9CFD-C602-6E3DCAD69989}"/>
          </ac:spMkLst>
        </pc:spChg>
        <pc:picChg chg="add mod">
          <ac:chgData name="Kenneth Nylund" userId="f2a2893e-02aa-4759-9e4a-08c72f168d6e" providerId="ADAL" clId="{AC769A7B-7652-CB42-A0FB-02F237C59CF9}" dt="2025-03-26T09:48:32.047" v="1449" actId="962"/>
          <ac:picMkLst>
            <pc:docMk/>
            <pc:sldMk cId="2913603631" sldId="310"/>
            <ac:picMk id="8" creationId="{B2845DED-29FD-2396-7FEF-F453B598F482}"/>
          </ac:picMkLst>
        </pc:picChg>
        <pc:picChg chg="add mod">
          <ac:chgData name="Kenneth Nylund" userId="f2a2893e-02aa-4759-9e4a-08c72f168d6e" providerId="ADAL" clId="{AC769A7B-7652-CB42-A0FB-02F237C59CF9}" dt="2025-03-26T10:02:37.769" v="1469" actId="27614"/>
          <ac:picMkLst>
            <pc:docMk/>
            <pc:sldMk cId="2913603631" sldId="310"/>
            <ac:picMk id="10" creationId="{671C1AB6-0A76-CCAD-B000-D34CD01FDD26}"/>
          </ac:picMkLst>
        </pc:picChg>
      </pc:sldChg>
      <pc:sldChg chg="addSp delSp modSp add mod">
        <pc:chgData name="Kenneth Nylund" userId="f2a2893e-02aa-4759-9e4a-08c72f168d6e" providerId="ADAL" clId="{AC769A7B-7652-CB42-A0FB-02F237C59CF9}" dt="2025-03-26T10:40:14.483" v="1478" actId="20577"/>
        <pc:sldMkLst>
          <pc:docMk/>
          <pc:sldMk cId="3245726164" sldId="311"/>
        </pc:sldMkLst>
        <pc:spChg chg="mod">
          <ac:chgData name="Kenneth Nylund" userId="f2a2893e-02aa-4759-9e4a-08c72f168d6e" providerId="ADAL" clId="{AC769A7B-7652-CB42-A0FB-02F237C59CF9}" dt="2025-03-26T10:03:02.861" v="1473" actId="20577"/>
          <ac:spMkLst>
            <pc:docMk/>
            <pc:sldMk cId="3245726164" sldId="311"/>
            <ac:spMk id="3" creationId="{CAB9CC02-E5FB-FE3E-ACE3-5150B896981C}"/>
          </ac:spMkLst>
        </pc:spChg>
        <pc:spChg chg="mod">
          <ac:chgData name="Kenneth Nylund" userId="f2a2893e-02aa-4759-9e4a-08c72f168d6e" providerId="ADAL" clId="{AC769A7B-7652-CB42-A0FB-02F237C59CF9}" dt="2025-03-26T10:40:14.483" v="1478" actId="20577"/>
          <ac:spMkLst>
            <pc:docMk/>
            <pc:sldMk cId="3245726164" sldId="311"/>
            <ac:spMk id="6" creationId="{16564B82-1ADE-133B-1545-916E408431F0}"/>
          </ac:spMkLst>
        </pc:spChg>
        <pc:picChg chg="add mod">
          <ac:chgData name="Kenneth Nylund" userId="f2a2893e-02aa-4759-9e4a-08c72f168d6e" providerId="ADAL" clId="{AC769A7B-7652-CB42-A0FB-02F237C59CF9}" dt="2025-03-26T10:40:09.304" v="1476" actId="27614"/>
          <ac:picMkLst>
            <pc:docMk/>
            <pc:sldMk cId="3245726164" sldId="311"/>
            <ac:picMk id="9" creationId="{297DCE3D-6792-70E4-4F56-80576B9118F0}"/>
          </ac:picMkLst>
        </pc:picChg>
      </pc:sldChg>
      <pc:sldChg chg="addSp delSp modSp new del mod">
        <pc:chgData name="Kenneth Nylund" userId="f2a2893e-02aa-4759-9e4a-08c72f168d6e" providerId="ADAL" clId="{AC769A7B-7652-CB42-A0FB-02F237C59CF9}" dt="2025-03-26T09:31:44.444" v="1405" actId="2696"/>
        <pc:sldMkLst>
          <pc:docMk/>
          <pc:sldMk cId="4074085643" sldId="311"/>
        </pc:sldMkLst>
      </pc:sldChg>
      <pc:sldChg chg="addSp delSp modSp new del mod">
        <pc:chgData name="Kenneth Nylund" userId="f2a2893e-02aa-4759-9e4a-08c72f168d6e" providerId="ADAL" clId="{AC769A7B-7652-CB42-A0FB-02F237C59CF9}" dt="2025-03-26T11:12:01.998" v="1633" actId="2696"/>
        <pc:sldMkLst>
          <pc:docMk/>
          <pc:sldMk cId="642081871" sldId="312"/>
        </pc:sldMkLst>
      </pc:sldChg>
      <pc:sldChg chg="modSp new del mod">
        <pc:chgData name="Kenneth Nylund" userId="f2a2893e-02aa-4759-9e4a-08c72f168d6e" providerId="ADAL" clId="{AC769A7B-7652-CB42-A0FB-02F237C59CF9}" dt="2025-03-26T10:40:57.445" v="1481" actId="2696"/>
        <pc:sldMkLst>
          <pc:docMk/>
          <pc:sldMk cId="4040823959" sldId="312"/>
        </pc:sldMkLst>
      </pc:sldChg>
      <pc:sldChg chg="addSp delSp modSp new mod">
        <pc:chgData name="Kenneth Nylund" userId="f2a2893e-02aa-4759-9e4a-08c72f168d6e" providerId="ADAL" clId="{AC769A7B-7652-CB42-A0FB-02F237C59CF9}" dt="2025-03-26T11:10:42.245" v="1617" actId="14100"/>
        <pc:sldMkLst>
          <pc:docMk/>
          <pc:sldMk cId="3310507761" sldId="313"/>
        </pc:sldMkLst>
        <pc:spChg chg="mod">
          <ac:chgData name="Kenneth Nylund" userId="f2a2893e-02aa-4759-9e4a-08c72f168d6e" providerId="ADAL" clId="{AC769A7B-7652-CB42-A0FB-02F237C59CF9}" dt="2025-03-26T11:08:28.736" v="1595"/>
          <ac:spMkLst>
            <pc:docMk/>
            <pc:sldMk cId="3310507761" sldId="313"/>
            <ac:spMk id="2" creationId="{448028A1-3EF5-48AE-227B-413528174C26}"/>
          </ac:spMkLst>
        </pc:spChg>
        <pc:spChg chg="mod">
          <ac:chgData name="Kenneth Nylund" userId="f2a2893e-02aa-4759-9e4a-08c72f168d6e" providerId="ADAL" clId="{AC769A7B-7652-CB42-A0FB-02F237C59CF9}" dt="2025-03-26T11:08:03.085" v="1588" actId="20577"/>
          <ac:spMkLst>
            <pc:docMk/>
            <pc:sldMk cId="3310507761" sldId="313"/>
            <ac:spMk id="5" creationId="{832A977D-BD8C-E489-EA0E-E31C065E8EC1}"/>
          </ac:spMkLst>
        </pc:spChg>
        <pc:spChg chg="mod">
          <ac:chgData name="Kenneth Nylund" userId="f2a2893e-02aa-4759-9e4a-08c72f168d6e" providerId="ADAL" clId="{AC769A7B-7652-CB42-A0FB-02F237C59CF9}" dt="2025-03-26T11:08:09.678" v="1590" actId="20577"/>
          <ac:spMkLst>
            <pc:docMk/>
            <pc:sldMk cId="3310507761" sldId="313"/>
            <ac:spMk id="6" creationId="{25803B29-8C48-2E36-CF03-983850729E83}"/>
          </ac:spMkLst>
        </pc:spChg>
        <pc:spChg chg="mod">
          <ac:chgData name="Kenneth Nylund" userId="f2a2893e-02aa-4759-9e4a-08c72f168d6e" providerId="ADAL" clId="{AC769A7B-7652-CB42-A0FB-02F237C59CF9}" dt="2025-03-26T11:08:16.424" v="1592" actId="20577"/>
          <ac:spMkLst>
            <pc:docMk/>
            <pc:sldMk cId="3310507761" sldId="313"/>
            <ac:spMk id="7" creationId="{8E2E5F2E-CA51-F9F5-6DCF-A2883AF8F0BA}"/>
          </ac:spMkLst>
        </pc:spChg>
        <pc:spChg chg="mod">
          <ac:chgData name="Kenneth Nylund" userId="f2a2893e-02aa-4759-9e4a-08c72f168d6e" providerId="ADAL" clId="{AC769A7B-7652-CB42-A0FB-02F237C59CF9}" dt="2025-03-26T11:08:23.233" v="1594" actId="20577"/>
          <ac:spMkLst>
            <pc:docMk/>
            <pc:sldMk cId="3310507761" sldId="313"/>
            <ac:spMk id="8" creationId="{1A6562FA-5ADF-2AB0-2C48-8BB0FF48326A}"/>
          </ac:spMkLst>
        </pc:spChg>
        <pc:spChg chg="mod">
          <ac:chgData name="Kenneth Nylund" userId="f2a2893e-02aa-4759-9e4a-08c72f168d6e" providerId="ADAL" clId="{AC769A7B-7652-CB42-A0FB-02F237C59CF9}" dt="2025-03-26T11:10:42.245" v="1617" actId="14100"/>
          <ac:spMkLst>
            <pc:docMk/>
            <pc:sldMk cId="3310507761" sldId="313"/>
            <ac:spMk id="10" creationId="{000D4DB6-A00E-026C-1263-A2F781EC9759}"/>
          </ac:spMkLst>
        </pc:spChg>
        <pc:picChg chg="add mod">
          <ac:chgData name="Kenneth Nylund" userId="f2a2893e-02aa-4759-9e4a-08c72f168d6e" providerId="ADAL" clId="{AC769A7B-7652-CB42-A0FB-02F237C59CF9}" dt="2025-03-26T11:07:44.054" v="1585"/>
          <ac:picMkLst>
            <pc:docMk/>
            <pc:sldMk cId="3310507761" sldId="313"/>
            <ac:picMk id="11" creationId="{41B3E2E9-E3A0-3F74-6945-9E6AD37C7BC2}"/>
          </ac:picMkLst>
        </pc:picChg>
        <pc:picChg chg="add mod">
          <ac:chgData name="Kenneth Nylund" userId="f2a2893e-02aa-4759-9e4a-08c72f168d6e" providerId="ADAL" clId="{AC769A7B-7652-CB42-A0FB-02F237C59CF9}" dt="2025-03-26T11:07:51.608" v="1586"/>
          <ac:picMkLst>
            <pc:docMk/>
            <pc:sldMk cId="3310507761" sldId="313"/>
            <ac:picMk id="12" creationId="{BC6E30F9-A0DF-98E6-5F7C-DC84A438914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6T11:17:28.259" v="1639" actId="2710"/>
        <pc:sldMkLst>
          <pc:docMk/>
          <pc:sldMk cId="301539219" sldId="314"/>
        </pc:sldMkLst>
        <pc:spChg chg="mod">
          <ac:chgData name="Kenneth Nylund" userId="f2a2893e-02aa-4759-9e4a-08c72f168d6e" providerId="ADAL" clId="{AC769A7B-7652-CB42-A0FB-02F237C59CF9}" dt="2025-03-26T11:12:14.516" v="1634"/>
          <ac:spMkLst>
            <pc:docMk/>
            <pc:sldMk cId="301539219" sldId="314"/>
            <ac:spMk id="2" creationId="{B8AB8C33-374E-D014-5F73-E17A6A8D4B58}"/>
          </ac:spMkLst>
        </pc:spChg>
        <pc:spChg chg="mod">
          <ac:chgData name="Kenneth Nylund" userId="f2a2893e-02aa-4759-9e4a-08c72f168d6e" providerId="ADAL" clId="{AC769A7B-7652-CB42-A0FB-02F237C59CF9}" dt="2025-03-26T11:11:39.749" v="1626" actId="20577"/>
          <ac:spMkLst>
            <pc:docMk/>
            <pc:sldMk cId="301539219" sldId="314"/>
            <ac:spMk id="5" creationId="{F17582B2-4010-EF4D-FD19-7FD21947109E}"/>
          </ac:spMkLst>
        </pc:spChg>
        <pc:spChg chg="mod">
          <ac:chgData name="Kenneth Nylund" userId="f2a2893e-02aa-4759-9e4a-08c72f168d6e" providerId="ADAL" clId="{AC769A7B-7652-CB42-A0FB-02F237C59CF9}" dt="2025-03-26T11:11:46.106" v="1628" actId="20577"/>
          <ac:spMkLst>
            <pc:docMk/>
            <pc:sldMk cId="301539219" sldId="314"/>
            <ac:spMk id="6" creationId="{D83ED0E7-9542-A90A-8F45-83A54E982685}"/>
          </ac:spMkLst>
        </pc:spChg>
        <pc:spChg chg="mod">
          <ac:chgData name="Kenneth Nylund" userId="f2a2893e-02aa-4759-9e4a-08c72f168d6e" providerId="ADAL" clId="{AC769A7B-7652-CB42-A0FB-02F237C59CF9}" dt="2025-03-26T11:11:52.804" v="1630" actId="20577"/>
          <ac:spMkLst>
            <pc:docMk/>
            <pc:sldMk cId="301539219" sldId="314"/>
            <ac:spMk id="7" creationId="{5B7EDEE6-824A-B729-646A-57940194D4AE}"/>
          </ac:spMkLst>
        </pc:spChg>
        <pc:spChg chg="mod">
          <ac:chgData name="Kenneth Nylund" userId="f2a2893e-02aa-4759-9e4a-08c72f168d6e" providerId="ADAL" clId="{AC769A7B-7652-CB42-A0FB-02F237C59CF9}" dt="2025-03-26T11:11:58.896" v="1632" actId="20577"/>
          <ac:spMkLst>
            <pc:docMk/>
            <pc:sldMk cId="301539219" sldId="314"/>
            <ac:spMk id="8" creationId="{2FF15138-78DD-28EA-477B-2F54783F25D8}"/>
          </ac:spMkLst>
        </pc:spChg>
        <pc:spChg chg="mod">
          <ac:chgData name="Kenneth Nylund" userId="f2a2893e-02aa-4759-9e4a-08c72f168d6e" providerId="ADAL" clId="{AC769A7B-7652-CB42-A0FB-02F237C59CF9}" dt="2025-03-26T11:17:28.259" v="1639" actId="2710"/>
          <ac:spMkLst>
            <pc:docMk/>
            <pc:sldMk cId="301539219" sldId="314"/>
            <ac:spMk id="10" creationId="{FC4C25B9-BC3B-82EC-4B13-23CEF827033C}"/>
          </ac:spMkLst>
        </pc:spChg>
        <pc:picChg chg="add mod">
          <ac:chgData name="Kenneth Nylund" userId="f2a2893e-02aa-4759-9e4a-08c72f168d6e" providerId="ADAL" clId="{AC769A7B-7652-CB42-A0FB-02F237C59CF9}" dt="2025-03-26T11:11:24.752" v="1623"/>
          <ac:picMkLst>
            <pc:docMk/>
            <pc:sldMk cId="301539219" sldId="314"/>
            <ac:picMk id="11" creationId="{CBEEF0C9-32EF-32C7-DF71-8D2EBD4F5EFD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6T11:29:26.682" v="1678"/>
        <pc:sldMkLst>
          <pc:docMk/>
          <pc:sldMk cId="634195348" sldId="315"/>
        </pc:sldMkLst>
        <pc:spChg chg="mod">
          <ac:chgData name="Kenneth Nylund" userId="f2a2893e-02aa-4759-9e4a-08c72f168d6e" providerId="ADAL" clId="{AC769A7B-7652-CB42-A0FB-02F237C59CF9}" dt="2025-03-26T11:26:07.194" v="1654"/>
          <ac:spMkLst>
            <pc:docMk/>
            <pc:sldMk cId="634195348" sldId="315"/>
            <ac:spMk id="3" creationId="{5CCBC3EB-75F8-0537-9DF7-B096AE38A289}"/>
          </ac:spMkLst>
        </pc:spChg>
        <pc:spChg chg="mod">
          <ac:chgData name="Kenneth Nylund" userId="f2a2893e-02aa-4759-9e4a-08c72f168d6e" providerId="ADAL" clId="{AC769A7B-7652-CB42-A0FB-02F237C59CF9}" dt="2025-03-26T11:29:26.682" v="1678"/>
          <ac:spMkLst>
            <pc:docMk/>
            <pc:sldMk cId="634195348" sldId="315"/>
            <ac:spMk id="6" creationId="{47A0EC9B-415C-B562-DFE7-AE3B9B20FA2F}"/>
          </ac:spMkLst>
        </pc:spChg>
        <pc:picChg chg="add mod">
          <ac:chgData name="Kenneth Nylund" userId="f2a2893e-02aa-4759-9e4a-08c72f168d6e" providerId="ADAL" clId="{AC769A7B-7652-CB42-A0FB-02F237C59CF9}" dt="2025-03-26T11:25:22.938" v="1645" actId="962"/>
          <ac:picMkLst>
            <pc:docMk/>
            <pc:sldMk cId="634195348" sldId="315"/>
            <ac:picMk id="8" creationId="{0602A71A-BB9A-17AE-F563-05318698CBBC}"/>
          </ac:picMkLst>
        </pc:picChg>
        <pc:picChg chg="add mod">
          <ac:chgData name="Kenneth Nylund" userId="f2a2893e-02aa-4759-9e4a-08c72f168d6e" providerId="ADAL" clId="{AC769A7B-7652-CB42-A0FB-02F237C59CF9}" dt="2025-03-26T11:28:36.274" v="1666" actId="962"/>
          <ac:picMkLst>
            <pc:docMk/>
            <pc:sldMk cId="634195348" sldId="315"/>
            <ac:picMk id="10" creationId="{CAF55F26-4CC4-B9DD-3376-130564CDA60A}"/>
          </ac:picMkLst>
        </pc:picChg>
      </pc:sldChg>
      <pc:sldChg chg="new del">
        <pc:chgData name="Kenneth Nylund" userId="f2a2893e-02aa-4759-9e4a-08c72f168d6e" providerId="ADAL" clId="{AC769A7B-7652-CB42-A0FB-02F237C59CF9}" dt="2025-03-26T11:20:42.184" v="1641" actId="680"/>
        <pc:sldMkLst>
          <pc:docMk/>
          <pc:sldMk cId="2439177211" sldId="315"/>
        </pc:sldMkLst>
      </pc:sldChg>
      <pc:sldChg chg="addSp delSp modSp new mod">
        <pc:chgData name="Kenneth Nylund" userId="f2a2893e-02aa-4759-9e4a-08c72f168d6e" providerId="ADAL" clId="{AC769A7B-7652-CB42-A0FB-02F237C59CF9}" dt="2025-03-26T11:30:38.555" v="1680" actId="27614"/>
        <pc:sldMkLst>
          <pc:docMk/>
          <pc:sldMk cId="1786213942" sldId="316"/>
        </pc:sldMkLst>
        <pc:spChg chg="mod">
          <ac:chgData name="Kenneth Nylund" userId="f2a2893e-02aa-4759-9e4a-08c72f168d6e" providerId="ADAL" clId="{AC769A7B-7652-CB42-A0FB-02F237C59CF9}" dt="2025-03-26T11:26:10.658" v="1655"/>
          <ac:spMkLst>
            <pc:docMk/>
            <pc:sldMk cId="1786213942" sldId="316"/>
            <ac:spMk id="2" creationId="{3A001345-E12E-AD57-EB0C-6AADD784C368}"/>
          </ac:spMkLst>
        </pc:spChg>
        <pc:spChg chg="mod">
          <ac:chgData name="Kenneth Nylund" userId="f2a2893e-02aa-4759-9e4a-08c72f168d6e" providerId="ADAL" clId="{AC769A7B-7652-CB42-A0FB-02F237C59CF9}" dt="2025-03-26T11:26:21.029" v="1657" actId="20577"/>
          <ac:spMkLst>
            <pc:docMk/>
            <pc:sldMk cId="1786213942" sldId="316"/>
            <ac:spMk id="6" creationId="{76A5C155-8582-5D5A-23EA-C0DFD8BB535E}"/>
          </ac:spMkLst>
        </pc:spChg>
        <pc:spChg chg="mod">
          <ac:chgData name="Kenneth Nylund" userId="f2a2893e-02aa-4759-9e4a-08c72f168d6e" providerId="ADAL" clId="{AC769A7B-7652-CB42-A0FB-02F237C59CF9}" dt="2025-03-26T11:26:26.427" v="1659" actId="20577"/>
          <ac:spMkLst>
            <pc:docMk/>
            <pc:sldMk cId="1786213942" sldId="316"/>
            <ac:spMk id="7" creationId="{3D287EC5-1DDF-E88C-58EE-15EA8BB90B6A}"/>
          </ac:spMkLst>
        </pc:spChg>
        <pc:spChg chg="mod">
          <ac:chgData name="Kenneth Nylund" userId="f2a2893e-02aa-4759-9e4a-08c72f168d6e" providerId="ADAL" clId="{AC769A7B-7652-CB42-A0FB-02F237C59CF9}" dt="2025-03-26T11:26:31.796" v="1661" actId="20577"/>
          <ac:spMkLst>
            <pc:docMk/>
            <pc:sldMk cId="1786213942" sldId="316"/>
            <ac:spMk id="8" creationId="{96C9D2C7-455C-7624-53CF-22CB6D93CE35}"/>
          </ac:spMkLst>
        </pc:spChg>
        <pc:spChg chg="mod">
          <ac:chgData name="Kenneth Nylund" userId="f2a2893e-02aa-4759-9e4a-08c72f168d6e" providerId="ADAL" clId="{AC769A7B-7652-CB42-A0FB-02F237C59CF9}" dt="2025-03-26T11:26:38.135" v="1663" actId="20577"/>
          <ac:spMkLst>
            <pc:docMk/>
            <pc:sldMk cId="1786213942" sldId="316"/>
            <ac:spMk id="9" creationId="{1E7568A4-12FB-3460-D702-EEB867002D14}"/>
          </ac:spMkLst>
        </pc:spChg>
        <pc:picChg chg="add mod">
          <ac:chgData name="Kenneth Nylund" userId="f2a2893e-02aa-4759-9e4a-08c72f168d6e" providerId="ADAL" clId="{AC769A7B-7652-CB42-A0FB-02F237C59CF9}" dt="2025-03-26T11:25:47.810" v="1653" actId="27614"/>
          <ac:picMkLst>
            <pc:docMk/>
            <pc:sldMk cId="1786213942" sldId="316"/>
            <ac:picMk id="13" creationId="{BBF330C0-4165-73D9-4BFD-C1B37C75B92D}"/>
          </ac:picMkLst>
        </pc:picChg>
        <pc:picChg chg="add mod">
          <ac:chgData name="Kenneth Nylund" userId="f2a2893e-02aa-4759-9e4a-08c72f168d6e" providerId="ADAL" clId="{AC769A7B-7652-CB42-A0FB-02F237C59CF9}" dt="2025-03-26T11:30:38.555" v="1680" actId="27614"/>
          <ac:picMkLst>
            <pc:docMk/>
            <pc:sldMk cId="1786213942" sldId="316"/>
            <ac:picMk id="15" creationId="{8EBF9E60-9799-EEC3-37BA-6AD8BD572E7B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6T11:38:36.776" v="1715"/>
        <pc:sldMkLst>
          <pc:docMk/>
          <pc:sldMk cId="1985423108" sldId="317"/>
        </pc:sldMkLst>
        <pc:spChg chg="mod">
          <ac:chgData name="Kenneth Nylund" userId="f2a2893e-02aa-4759-9e4a-08c72f168d6e" providerId="ADAL" clId="{AC769A7B-7652-CB42-A0FB-02F237C59CF9}" dt="2025-03-26T11:38:36.776" v="1715"/>
          <ac:spMkLst>
            <pc:docMk/>
            <pc:sldMk cId="1985423108" sldId="317"/>
            <ac:spMk id="3" creationId="{0E720B0C-5747-4A8B-79A8-E8006FFD4729}"/>
          </ac:spMkLst>
        </pc:spChg>
        <pc:spChg chg="mod">
          <ac:chgData name="Kenneth Nylund" userId="f2a2893e-02aa-4759-9e4a-08c72f168d6e" providerId="ADAL" clId="{AC769A7B-7652-CB42-A0FB-02F237C59CF9}" dt="2025-03-26T11:38:18.965" v="1714" actId="5793"/>
          <ac:spMkLst>
            <pc:docMk/>
            <pc:sldMk cId="1985423108" sldId="317"/>
            <ac:spMk id="6" creationId="{765A7174-3C7C-FF37-C0CB-DBBCB83AC425}"/>
          </ac:spMkLst>
        </pc:spChg>
        <pc:picChg chg="add mod">
          <ac:chgData name="Kenneth Nylund" userId="f2a2893e-02aa-4759-9e4a-08c72f168d6e" providerId="ADAL" clId="{AC769A7B-7652-CB42-A0FB-02F237C59CF9}" dt="2025-03-26T11:33:42.758" v="1684" actId="962"/>
          <ac:picMkLst>
            <pc:docMk/>
            <pc:sldMk cId="1985423108" sldId="317"/>
            <ac:picMk id="8" creationId="{DCF16837-16B5-5546-DBE5-4E793AC13E08}"/>
          </ac:picMkLst>
        </pc:picChg>
        <pc:picChg chg="add mod">
          <ac:chgData name="Kenneth Nylund" userId="f2a2893e-02aa-4759-9e4a-08c72f168d6e" providerId="ADAL" clId="{AC769A7B-7652-CB42-A0FB-02F237C59CF9}" dt="2025-03-26T11:37:22.670" v="1701" actId="27614"/>
          <ac:picMkLst>
            <pc:docMk/>
            <pc:sldMk cId="1985423108" sldId="317"/>
            <ac:picMk id="10" creationId="{886979CA-5019-34DE-1984-B6B1161330D9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6T11:38:39.299" v="1716"/>
        <pc:sldMkLst>
          <pc:docMk/>
          <pc:sldMk cId="366337276" sldId="318"/>
        </pc:sldMkLst>
        <pc:spChg chg="mod">
          <ac:chgData name="Kenneth Nylund" userId="f2a2893e-02aa-4759-9e4a-08c72f168d6e" providerId="ADAL" clId="{AC769A7B-7652-CB42-A0FB-02F237C59CF9}" dt="2025-03-26T11:38:39.299" v="1716"/>
          <ac:spMkLst>
            <pc:docMk/>
            <pc:sldMk cId="366337276" sldId="318"/>
            <ac:spMk id="2" creationId="{541E492D-ABC4-65FD-7B66-945AED73C7DB}"/>
          </ac:spMkLst>
        </pc:spChg>
        <pc:spChg chg="mod">
          <ac:chgData name="Kenneth Nylund" userId="f2a2893e-02aa-4759-9e4a-08c72f168d6e" providerId="ADAL" clId="{AC769A7B-7652-CB42-A0FB-02F237C59CF9}" dt="2025-03-26T11:34:59.461" v="1693" actId="20577"/>
          <ac:spMkLst>
            <pc:docMk/>
            <pc:sldMk cId="366337276" sldId="318"/>
            <ac:spMk id="6" creationId="{242F23D6-6051-3E8E-1ACD-0AD4811E74E7}"/>
          </ac:spMkLst>
        </pc:spChg>
        <pc:spChg chg="mod">
          <ac:chgData name="Kenneth Nylund" userId="f2a2893e-02aa-4759-9e4a-08c72f168d6e" providerId="ADAL" clId="{AC769A7B-7652-CB42-A0FB-02F237C59CF9}" dt="2025-03-26T11:35:07.054" v="1695" actId="20577"/>
          <ac:spMkLst>
            <pc:docMk/>
            <pc:sldMk cId="366337276" sldId="318"/>
            <ac:spMk id="7" creationId="{7E89C314-EA6F-7DA3-8BC9-611D088927ED}"/>
          </ac:spMkLst>
        </pc:spChg>
        <pc:spChg chg="mod">
          <ac:chgData name="Kenneth Nylund" userId="f2a2893e-02aa-4759-9e4a-08c72f168d6e" providerId="ADAL" clId="{AC769A7B-7652-CB42-A0FB-02F237C59CF9}" dt="2025-03-26T11:35:13.440" v="1697" actId="20577"/>
          <ac:spMkLst>
            <pc:docMk/>
            <pc:sldMk cId="366337276" sldId="318"/>
            <ac:spMk id="8" creationId="{E9C2A619-4A74-C73F-2CA1-7FECB6FBC058}"/>
          </ac:spMkLst>
        </pc:spChg>
        <pc:spChg chg="mod">
          <ac:chgData name="Kenneth Nylund" userId="f2a2893e-02aa-4759-9e4a-08c72f168d6e" providerId="ADAL" clId="{AC769A7B-7652-CB42-A0FB-02F237C59CF9}" dt="2025-03-26T11:35:18.576" v="1699" actId="20577"/>
          <ac:spMkLst>
            <pc:docMk/>
            <pc:sldMk cId="366337276" sldId="318"/>
            <ac:spMk id="9" creationId="{5974772F-6B16-124D-8956-56107F1B20CF}"/>
          </ac:spMkLst>
        </pc:spChg>
        <pc:picChg chg="add mod">
          <ac:chgData name="Kenneth Nylund" userId="f2a2893e-02aa-4759-9e4a-08c72f168d6e" providerId="ADAL" clId="{AC769A7B-7652-CB42-A0FB-02F237C59CF9}" dt="2025-03-26T11:33:59.139" v="1688" actId="962"/>
          <ac:picMkLst>
            <pc:docMk/>
            <pc:sldMk cId="366337276" sldId="318"/>
            <ac:picMk id="11" creationId="{3D70E324-3C59-C7F0-5777-C4711E2B97DD}"/>
          </ac:picMkLst>
        </pc:picChg>
        <pc:picChg chg="add mod">
          <ac:chgData name="Kenneth Nylund" userId="f2a2893e-02aa-4759-9e4a-08c72f168d6e" providerId="ADAL" clId="{AC769A7B-7652-CB42-A0FB-02F237C59CF9}" dt="2025-03-26T11:34:54.432" v="1691" actId="962"/>
          <ac:picMkLst>
            <pc:docMk/>
            <pc:sldMk cId="366337276" sldId="318"/>
            <ac:picMk id="13" creationId="{BD9D7B31-5E2B-C32B-7B23-1C45CEA508D0}"/>
          </ac:picMkLst>
        </pc:picChg>
      </pc:sldChg>
      <pc:sldChg chg="addSp delSp modSp new mod">
        <pc:chgData name="Kenneth Nylund" userId="f2a2893e-02aa-4759-9e4a-08c72f168d6e" providerId="ADAL" clId="{AC769A7B-7652-CB42-A0FB-02F237C59CF9}" dt="2025-03-26T11:49:21.756" v="1776" actId="27614"/>
        <pc:sldMkLst>
          <pc:docMk/>
          <pc:sldMk cId="4181709966" sldId="319"/>
        </pc:sldMkLst>
        <pc:spChg chg="mod">
          <ac:chgData name="Kenneth Nylund" userId="f2a2893e-02aa-4759-9e4a-08c72f168d6e" providerId="ADAL" clId="{AC769A7B-7652-CB42-A0FB-02F237C59CF9}" dt="2025-03-26T11:40:48.988" v="1718"/>
          <ac:spMkLst>
            <pc:docMk/>
            <pc:sldMk cId="4181709966" sldId="319"/>
            <ac:spMk id="3" creationId="{AEC99AF3-5FB2-6DE8-E733-A5535410DC04}"/>
          </ac:spMkLst>
        </pc:spChg>
        <pc:spChg chg="mod">
          <ac:chgData name="Kenneth Nylund" userId="f2a2893e-02aa-4759-9e4a-08c72f168d6e" providerId="ADAL" clId="{AC769A7B-7652-CB42-A0FB-02F237C59CF9}" dt="2025-03-26T11:46:04.152" v="1774"/>
          <ac:spMkLst>
            <pc:docMk/>
            <pc:sldMk cId="4181709966" sldId="319"/>
            <ac:spMk id="6" creationId="{1B74F945-F529-AF99-5A51-0E61FA906D4C}"/>
          </ac:spMkLst>
        </pc:spChg>
        <pc:picChg chg="add mod">
          <ac:chgData name="Kenneth Nylund" userId="f2a2893e-02aa-4759-9e4a-08c72f168d6e" providerId="ADAL" clId="{AC769A7B-7652-CB42-A0FB-02F237C59CF9}" dt="2025-03-26T11:43:35.487" v="1724"/>
          <ac:picMkLst>
            <pc:docMk/>
            <pc:sldMk cId="4181709966" sldId="319"/>
            <ac:picMk id="7" creationId="{29C381D9-48E8-976C-B7B5-984751F819B6}"/>
          </ac:picMkLst>
        </pc:picChg>
        <pc:picChg chg="add mod">
          <ac:chgData name="Kenneth Nylund" userId="f2a2893e-02aa-4759-9e4a-08c72f168d6e" providerId="ADAL" clId="{AC769A7B-7652-CB42-A0FB-02F237C59CF9}" dt="2025-03-26T11:49:21.756" v="1776" actId="27614"/>
          <ac:picMkLst>
            <pc:docMk/>
            <pc:sldMk cId="4181709966" sldId="319"/>
            <ac:picMk id="9" creationId="{AFDE5FF0-9541-5924-405A-F483E18D3AE4}"/>
          </ac:picMkLst>
        </pc:picChg>
      </pc:sldChg>
      <pc:sldChg chg="addSp delSp modSp new del mod">
        <pc:chgData name="Kenneth Nylund" userId="f2a2893e-02aa-4759-9e4a-08c72f168d6e" providerId="ADAL" clId="{AC769A7B-7652-CB42-A0FB-02F237C59CF9}" dt="2025-03-26T11:52:34.403" v="1817" actId="2696"/>
        <pc:sldMkLst>
          <pc:docMk/>
          <pc:sldMk cId="1126914495" sldId="320"/>
        </pc:sldMkLst>
      </pc:sldChg>
      <pc:sldChg chg="addSp delSp modSp new mod">
        <pc:chgData name="Kenneth Nylund" userId="f2a2893e-02aa-4759-9e4a-08c72f168d6e" providerId="ADAL" clId="{AC769A7B-7652-CB42-A0FB-02F237C59CF9}" dt="2025-03-26T11:58:15.902" v="1820"/>
        <pc:sldMkLst>
          <pc:docMk/>
          <pc:sldMk cId="4090128804" sldId="321"/>
        </pc:sldMkLst>
        <pc:spChg chg="mod">
          <ac:chgData name="Kenneth Nylund" userId="f2a2893e-02aa-4759-9e4a-08c72f168d6e" providerId="ADAL" clId="{AC769A7B-7652-CB42-A0FB-02F237C59CF9}" dt="2025-03-26T11:58:15.902" v="1820"/>
          <ac:spMkLst>
            <pc:docMk/>
            <pc:sldMk cId="4090128804" sldId="321"/>
            <ac:spMk id="2" creationId="{FF6A257A-4DAF-2EE7-0584-C29E87B236A3}"/>
          </ac:spMkLst>
        </pc:spChg>
        <pc:spChg chg="mod">
          <ac:chgData name="Kenneth Nylund" userId="f2a2893e-02aa-4759-9e4a-08c72f168d6e" providerId="ADAL" clId="{AC769A7B-7652-CB42-A0FB-02F237C59CF9}" dt="2025-03-26T11:52:07.652" v="1810" actId="20577"/>
          <ac:spMkLst>
            <pc:docMk/>
            <pc:sldMk cId="4090128804" sldId="321"/>
            <ac:spMk id="5" creationId="{93EE7644-FBAB-C423-2CE8-04A4C0F56FEE}"/>
          </ac:spMkLst>
        </pc:spChg>
        <pc:spChg chg="mod">
          <ac:chgData name="Kenneth Nylund" userId="f2a2893e-02aa-4759-9e4a-08c72f168d6e" providerId="ADAL" clId="{AC769A7B-7652-CB42-A0FB-02F237C59CF9}" dt="2025-03-26T11:52:15.416" v="1812" actId="20577"/>
          <ac:spMkLst>
            <pc:docMk/>
            <pc:sldMk cId="4090128804" sldId="321"/>
            <ac:spMk id="6" creationId="{61548BB5-B66A-2542-E518-211437FE3193}"/>
          </ac:spMkLst>
        </pc:spChg>
        <pc:spChg chg="mod">
          <ac:chgData name="Kenneth Nylund" userId="f2a2893e-02aa-4759-9e4a-08c72f168d6e" providerId="ADAL" clId="{AC769A7B-7652-CB42-A0FB-02F237C59CF9}" dt="2025-03-26T11:52:22.374" v="1814" actId="20577"/>
          <ac:spMkLst>
            <pc:docMk/>
            <pc:sldMk cId="4090128804" sldId="321"/>
            <ac:spMk id="7" creationId="{20B7BF3F-9D3F-93AF-0008-74789C34F540}"/>
          </ac:spMkLst>
        </pc:spChg>
        <pc:spChg chg="mod">
          <ac:chgData name="Kenneth Nylund" userId="f2a2893e-02aa-4759-9e4a-08c72f168d6e" providerId="ADAL" clId="{AC769A7B-7652-CB42-A0FB-02F237C59CF9}" dt="2025-03-26T11:52:29.348" v="1816" actId="20577"/>
          <ac:spMkLst>
            <pc:docMk/>
            <pc:sldMk cId="4090128804" sldId="321"/>
            <ac:spMk id="8" creationId="{1E6C0FCE-4972-0305-BA7D-1CDFB1622731}"/>
          </ac:spMkLst>
        </pc:spChg>
        <pc:picChg chg="add mod">
          <ac:chgData name="Kenneth Nylund" userId="f2a2893e-02aa-4759-9e4a-08c72f168d6e" providerId="ADAL" clId="{AC769A7B-7652-CB42-A0FB-02F237C59CF9}" dt="2025-03-26T11:51:57.905" v="1808"/>
          <ac:picMkLst>
            <pc:docMk/>
            <pc:sldMk cId="4090128804" sldId="321"/>
            <ac:picMk id="13" creationId="{8E5214C7-7B57-44DA-25CD-C8C1D63A8DEC}"/>
          </ac:picMkLst>
        </pc:picChg>
        <pc:picChg chg="add mod">
          <ac:chgData name="Kenneth Nylund" userId="f2a2893e-02aa-4759-9e4a-08c72f168d6e" providerId="ADAL" clId="{AC769A7B-7652-CB42-A0FB-02F237C59CF9}" dt="2025-03-26T11:58:06.224" v="1819" actId="27614"/>
          <ac:picMkLst>
            <pc:docMk/>
            <pc:sldMk cId="4090128804" sldId="321"/>
            <ac:picMk id="15" creationId="{EDEE5504-0D0D-1D0E-5129-67E4CD9AFCD7}"/>
          </ac:picMkLst>
        </pc:picChg>
      </pc:sldChg>
      <pc:sldChg chg="addSp delSp modSp new del mod">
        <pc:chgData name="Kenneth Nylund" userId="f2a2893e-02aa-4759-9e4a-08c72f168d6e" providerId="ADAL" clId="{AC769A7B-7652-CB42-A0FB-02F237C59CF9}" dt="2025-03-26T12:02:02.165" v="1829" actId="2696"/>
        <pc:sldMkLst>
          <pc:docMk/>
          <pc:sldMk cId="3005228027" sldId="322"/>
        </pc:sldMkLst>
      </pc:sldChg>
      <pc:sldChg chg="addSp delSp modSp new del mod">
        <pc:chgData name="Kenneth Nylund" userId="f2a2893e-02aa-4759-9e4a-08c72f168d6e" providerId="ADAL" clId="{AC769A7B-7652-CB42-A0FB-02F237C59CF9}" dt="2025-03-26T12:05:21.583" v="1853" actId="2696"/>
        <pc:sldMkLst>
          <pc:docMk/>
          <pc:sldMk cId="3378156550" sldId="323"/>
        </pc:sldMkLst>
      </pc:sldChg>
      <pc:sldChg chg="addSp delSp modSp new mod">
        <pc:chgData name="Kenneth Nylund" userId="f2a2893e-02aa-4759-9e4a-08c72f168d6e" providerId="ADAL" clId="{AC769A7B-7652-CB42-A0FB-02F237C59CF9}" dt="2025-03-26T12:03:53.481" v="1841" actId="20577"/>
        <pc:sldMkLst>
          <pc:docMk/>
          <pc:sldMk cId="1914482673" sldId="324"/>
        </pc:sldMkLst>
        <pc:spChg chg="mod">
          <ac:chgData name="Kenneth Nylund" userId="f2a2893e-02aa-4759-9e4a-08c72f168d6e" providerId="ADAL" clId="{AC769A7B-7652-CB42-A0FB-02F237C59CF9}" dt="2025-03-26T12:01:59.347" v="1828"/>
          <ac:spMkLst>
            <pc:docMk/>
            <pc:sldMk cId="1914482673" sldId="324"/>
            <ac:spMk id="3" creationId="{A4DC281B-DE5D-B845-A042-BF3A4B8B032C}"/>
          </ac:spMkLst>
        </pc:spChg>
        <pc:spChg chg="mod">
          <ac:chgData name="Kenneth Nylund" userId="f2a2893e-02aa-4759-9e4a-08c72f168d6e" providerId="ADAL" clId="{AC769A7B-7652-CB42-A0FB-02F237C59CF9}" dt="2025-03-26T12:03:40.178" v="1835" actId="20577"/>
          <ac:spMkLst>
            <pc:docMk/>
            <pc:sldMk cId="1914482673" sldId="324"/>
            <ac:spMk id="5" creationId="{714E5D1E-B59B-5FD5-C094-3D0F4ACF5B4A}"/>
          </ac:spMkLst>
        </pc:spChg>
        <pc:spChg chg="mod">
          <ac:chgData name="Kenneth Nylund" userId="f2a2893e-02aa-4759-9e4a-08c72f168d6e" providerId="ADAL" clId="{AC769A7B-7652-CB42-A0FB-02F237C59CF9}" dt="2025-03-26T12:03:53.481" v="1841" actId="20577"/>
          <ac:spMkLst>
            <pc:docMk/>
            <pc:sldMk cId="1914482673" sldId="324"/>
            <ac:spMk id="6" creationId="{77051A95-C653-BF9A-DD4F-6E150189FDFA}"/>
          </ac:spMkLst>
        </pc:spChg>
        <pc:picChg chg="add mod">
          <ac:chgData name="Kenneth Nylund" userId="f2a2893e-02aa-4759-9e4a-08c72f168d6e" providerId="ADAL" clId="{AC769A7B-7652-CB42-A0FB-02F237C59CF9}" dt="2025-03-26T12:01:53.409" v="1827"/>
          <ac:picMkLst>
            <pc:docMk/>
            <pc:sldMk cId="1914482673" sldId="324"/>
            <ac:picMk id="7" creationId="{BC147539-2F4D-138D-1C89-CBA28D0A4F88}"/>
          </ac:picMkLst>
        </pc:picChg>
      </pc:sldChg>
      <pc:sldChg chg="addSp delSp modSp new mod ord">
        <pc:chgData name="Kenneth Nylund" userId="f2a2893e-02aa-4759-9e4a-08c72f168d6e" providerId="ADAL" clId="{AC769A7B-7652-CB42-A0FB-02F237C59CF9}" dt="2025-03-26T12:25:08.456" v="2134" actId="1076"/>
        <pc:sldMkLst>
          <pc:docMk/>
          <pc:sldMk cId="2208003739" sldId="325"/>
        </pc:sldMkLst>
        <pc:spChg chg="mod">
          <ac:chgData name="Kenneth Nylund" userId="f2a2893e-02aa-4759-9e4a-08c72f168d6e" providerId="ADAL" clId="{AC769A7B-7652-CB42-A0FB-02F237C59CF9}" dt="2025-03-26T12:11:04.548" v="1927"/>
          <ac:spMkLst>
            <pc:docMk/>
            <pc:sldMk cId="2208003739" sldId="325"/>
            <ac:spMk id="2" creationId="{F8CDBAE7-B5C3-1801-FF8A-2DEBBA62978E}"/>
          </ac:spMkLst>
        </pc:spChg>
        <pc:spChg chg="mod">
          <ac:chgData name="Kenneth Nylund" userId="f2a2893e-02aa-4759-9e4a-08c72f168d6e" providerId="ADAL" clId="{AC769A7B-7652-CB42-A0FB-02F237C59CF9}" dt="2025-03-26T12:09:17.927" v="1906" actId="20577"/>
          <ac:spMkLst>
            <pc:docMk/>
            <pc:sldMk cId="2208003739" sldId="325"/>
            <ac:spMk id="5" creationId="{C908F900-1E69-25B5-0F3C-008E61898385}"/>
          </ac:spMkLst>
        </pc:spChg>
        <pc:spChg chg="mod">
          <ac:chgData name="Kenneth Nylund" userId="f2a2893e-02aa-4759-9e4a-08c72f168d6e" providerId="ADAL" clId="{AC769A7B-7652-CB42-A0FB-02F237C59CF9}" dt="2025-03-26T12:09:23.771" v="1908" actId="20577"/>
          <ac:spMkLst>
            <pc:docMk/>
            <pc:sldMk cId="2208003739" sldId="325"/>
            <ac:spMk id="6" creationId="{F57156EA-1B05-3DA6-2AC2-64347877C12A}"/>
          </ac:spMkLst>
        </pc:spChg>
        <pc:spChg chg="mod">
          <ac:chgData name="Kenneth Nylund" userId="f2a2893e-02aa-4759-9e4a-08c72f168d6e" providerId="ADAL" clId="{AC769A7B-7652-CB42-A0FB-02F237C59CF9}" dt="2025-03-26T12:09:29.151" v="1910" actId="20577"/>
          <ac:spMkLst>
            <pc:docMk/>
            <pc:sldMk cId="2208003739" sldId="325"/>
            <ac:spMk id="7" creationId="{3C7FC0B7-8E36-2C8C-737A-E19B433F8C1E}"/>
          </ac:spMkLst>
        </pc:spChg>
        <pc:spChg chg="mod">
          <ac:chgData name="Kenneth Nylund" userId="f2a2893e-02aa-4759-9e4a-08c72f168d6e" providerId="ADAL" clId="{AC769A7B-7652-CB42-A0FB-02F237C59CF9}" dt="2025-03-26T12:09:34.438" v="1912" actId="20577"/>
          <ac:spMkLst>
            <pc:docMk/>
            <pc:sldMk cId="2208003739" sldId="325"/>
            <ac:spMk id="8" creationId="{87678A2B-DA48-D841-A0F8-B8690ADD2F7B}"/>
          </ac:spMkLst>
        </pc:spChg>
        <pc:spChg chg="mod">
          <ac:chgData name="Kenneth Nylund" userId="f2a2893e-02aa-4759-9e4a-08c72f168d6e" providerId="ADAL" clId="{AC769A7B-7652-CB42-A0FB-02F237C59CF9}" dt="2025-03-26T12:10:33.110" v="1924" actId="20577"/>
          <ac:spMkLst>
            <pc:docMk/>
            <pc:sldMk cId="2208003739" sldId="325"/>
            <ac:spMk id="10" creationId="{D38B0C27-6109-79AF-CFD0-30F872421015}"/>
          </ac:spMkLst>
        </pc:spChg>
        <pc:spChg chg="add mod">
          <ac:chgData name="Kenneth Nylund" userId="f2a2893e-02aa-4759-9e4a-08c72f168d6e" providerId="ADAL" clId="{AC769A7B-7652-CB42-A0FB-02F237C59CF9}" dt="2025-03-26T12:25:08.456" v="2134" actId="1076"/>
          <ac:spMkLst>
            <pc:docMk/>
            <pc:sldMk cId="2208003739" sldId="325"/>
            <ac:spMk id="12" creationId="{258A3754-556F-7468-FE31-CD92CE09C7B8}"/>
          </ac:spMkLst>
        </pc:spChg>
        <pc:spChg chg="add mod">
          <ac:chgData name="Kenneth Nylund" userId="f2a2893e-02aa-4759-9e4a-08c72f168d6e" providerId="ADAL" clId="{AC769A7B-7652-CB42-A0FB-02F237C59CF9}" dt="2025-03-26T12:18:01.089" v="1981" actId="1036"/>
          <ac:spMkLst>
            <pc:docMk/>
            <pc:sldMk cId="2208003739" sldId="325"/>
            <ac:spMk id="13" creationId="{6973EB32-2928-0279-0F66-0F92E0AE1F9E}"/>
          </ac:spMkLst>
        </pc:spChg>
        <pc:spChg chg="add mod">
          <ac:chgData name="Kenneth Nylund" userId="f2a2893e-02aa-4759-9e4a-08c72f168d6e" providerId="ADAL" clId="{AC769A7B-7652-CB42-A0FB-02F237C59CF9}" dt="2025-03-26T12:18:01.089" v="1981" actId="1036"/>
          <ac:spMkLst>
            <pc:docMk/>
            <pc:sldMk cId="2208003739" sldId="325"/>
            <ac:spMk id="14" creationId="{6C7A207B-016E-47D1-BEAB-7B977E848F9B}"/>
          </ac:spMkLst>
        </pc:spChg>
        <pc:picChg chg="add mod">
          <ac:chgData name="Kenneth Nylund" userId="f2a2893e-02aa-4759-9e4a-08c72f168d6e" providerId="ADAL" clId="{AC769A7B-7652-CB42-A0FB-02F237C59CF9}" dt="2025-03-26T12:10:42.522" v="1925"/>
          <ac:picMkLst>
            <pc:docMk/>
            <pc:sldMk cId="2208003739" sldId="325"/>
            <ac:picMk id="11" creationId="{FCD3B650-22CB-35B3-7A28-9C7D286C2879}"/>
          </ac:picMkLst>
        </pc:picChg>
      </pc:sldChg>
      <pc:sldChg chg="new del">
        <pc:chgData name="Kenneth Nylund" userId="f2a2893e-02aa-4759-9e4a-08c72f168d6e" providerId="ADAL" clId="{AC769A7B-7652-CB42-A0FB-02F237C59CF9}" dt="2025-03-26T12:06:27.302" v="1861" actId="2696"/>
        <pc:sldMkLst>
          <pc:docMk/>
          <pc:sldMk cId="3060788203" sldId="325"/>
        </pc:sldMkLst>
      </pc:sldChg>
      <pc:sldChg chg="new del">
        <pc:chgData name="Kenneth Nylund" userId="f2a2893e-02aa-4759-9e4a-08c72f168d6e" providerId="ADAL" clId="{AC769A7B-7652-CB42-A0FB-02F237C59CF9}" dt="2025-03-26T12:05:58.395" v="1859" actId="2696"/>
        <pc:sldMkLst>
          <pc:docMk/>
          <pc:sldMk cId="3185055211" sldId="325"/>
        </pc:sldMkLst>
      </pc:sldChg>
      <pc:sldChg chg="new del">
        <pc:chgData name="Kenneth Nylund" userId="f2a2893e-02aa-4759-9e4a-08c72f168d6e" providerId="ADAL" clId="{AC769A7B-7652-CB42-A0FB-02F237C59CF9}" dt="2025-03-26T12:05:03.369" v="1852" actId="2696"/>
        <pc:sldMkLst>
          <pc:docMk/>
          <pc:sldMk cId="3654285603" sldId="325"/>
        </pc:sldMkLst>
      </pc:sldChg>
      <pc:sldChg chg="new del">
        <pc:chgData name="Kenneth Nylund" userId="f2a2893e-02aa-4759-9e4a-08c72f168d6e" providerId="ADAL" clId="{AC769A7B-7652-CB42-A0FB-02F237C59CF9}" dt="2025-03-26T12:05:49.225" v="1857" actId="2696"/>
        <pc:sldMkLst>
          <pc:docMk/>
          <pc:sldMk cId="4055871345" sldId="325"/>
        </pc:sldMkLst>
      </pc:sldChg>
      <pc:sldChg chg="addSp delSp modSp new mod">
        <pc:chgData name="Kenneth Nylund" userId="f2a2893e-02aa-4759-9e4a-08c72f168d6e" providerId="ADAL" clId="{AC769A7B-7652-CB42-A0FB-02F237C59CF9}" dt="2025-03-26T12:23:06.412" v="2117"/>
        <pc:sldMkLst>
          <pc:docMk/>
          <pc:sldMk cId="2654361082" sldId="326"/>
        </pc:sldMkLst>
        <pc:spChg chg="mod">
          <ac:chgData name="Kenneth Nylund" userId="f2a2893e-02aa-4759-9e4a-08c72f168d6e" providerId="ADAL" clId="{AC769A7B-7652-CB42-A0FB-02F237C59CF9}" dt="2025-03-26T12:16:12.564" v="1941"/>
          <ac:spMkLst>
            <pc:docMk/>
            <pc:sldMk cId="2654361082" sldId="326"/>
            <ac:spMk id="3" creationId="{82365A94-E9CF-FF3D-CDD7-5489853457A7}"/>
          </ac:spMkLst>
        </pc:spChg>
        <pc:spChg chg="mod">
          <ac:chgData name="Kenneth Nylund" userId="f2a2893e-02aa-4759-9e4a-08c72f168d6e" providerId="ADAL" clId="{AC769A7B-7652-CB42-A0FB-02F237C59CF9}" dt="2025-03-26T12:23:06.412" v="2117"/>
          <ac:spMkLst>
            <pc:docMk/>
            <pc:sldMk cId="2654361082" sldId="326"/>
            <ac:spMk id="5" creationId="{C9BC2D46-7BE7-9CA9-CCAF-5AE9AA9AF85F}"/>
          </ac:spMkLst>
        </pc:spChg>
        <pc:spChg chg="mod">
          <ac:chgData name="Kenneth Nylund" userId="f2a2893e-02aa-4759-9e4a-08c72f168d6e" providerId="ADAL" clId="{AC769A7B-7652-CB42-A0FB-02F237C59CF9}" dt="2025-03-26T12:16:03.989" v="1940" actId="20577"/>
          <ac:spMkLst>
            <pc:docMk/>
            <pc:sldMk cId="2654361082" sldId="326"/>
            <ac:spMk id="6" creationId="{270CB6FB-239A-3F41-BFB6-6144D479C477}"/>
          </ac:spMkLst>
        </pc:spChg>
        <pc:picChg chg="add mod">
          <ac:chgData name="Kenneth Nylund" userId="f2a2893e-02aa-4759-9e4a-08c72f168d6e" providerId="ADAL" clId="{AC769A7B-7652-CB42-A0FB-02F237C59CF9}" dt="2025-03-26T12:16:30.278" v="1942"/>
          <ac:picMkLst>
            <pc:docMk/>
            <pc:sldMk cId="2654361082" sldId="326"/>
            <ac:picMk id="7" creationId="{6D0F972C-F7A0-13DA-9DB3-C116E2E53C20}"/>
          </ac:picMkLst>
        </pc:picChg>
      </pc:sldChg>
      <pc:sldChg chg="addSp delSp modSp new del mod">
        <pc:chgData name="Kenneth Nylund" userId="f2a2893e-02aa-4759-9e4a-08c72f168d6e" providerId="ADAL" clId="{AC769A7B-7652-CB42-A0FB-02F237C59CF9}" dt="2025-03-26T12:13:36.540" v="1934" actId="2696"/>
        <pc:sldMkLst>
          <pc:docMk/>
          <pc:sldMk cId="3346677270" sldId="326"/>
        </pc:sldMkLst>
      </pc:sldChg>
      <pc:sldChg chg="addSp delSp modSp new mod">
        <pc:chgData name="Kenneth Nylund" userId="f2a2893e-02aa-4759-9e4a-08c72f168d6e" providerId="ADAL" clId="{AC769A7B-7652-CB42-A0FB-02F237C59CF9}" dt="2025-03-26T12:25:55.081" v="2139" actId="478"/>
        <pc:sldMkLst>
          <pc:docMk/>
          <pc:sldMk cId="1501872668" sldId="327"/>
        </pc:sldMkLst>
        <pc:spChg chg="mod">
          <ac:chgData name="Kenneth Nylund" userId="f2a2893e-02aa-4759-9e4a-08c72f168d6e" providerId="ADAL" clId="{AC769A7B-7652-CB42-A0FB-02F237C59CF9}" dt="2025-03-26T12:16:41.633" v="1944"/>
          <ac:spMkLst>
            <pc:docMk/>
            <pc:sldMk cId="1501872668" sldId="327"/>
            <ac:spMk id="2" creationId="{EFFA77B4-790A-3C2D-31C4-CA6E4C7020C2}"/>
          </ac:spMkLst>
        </pc:spChg>
        <pc:spChg chg="mod">
          <ac:chgData name="Kenneth Nylund" userId="f2a2893e-02aa-4759-9e4a-08c72f168d6e" providerId="ADAL" clId="{AC769A7B-7652-CB42-A0FB-02F237C59CF9}" dt="2025-03-26T12:16:49.279" v="1946" actId="20577"/>
          <ac:spMkLst>
            <pc:docMk/>
            <pc:sldMk cId="1501872668" sldId="327"/>
            <ac:spMk id="5" creationId="{E159BCA9-F610-DBCA-58CE-113806FC8840}"/>
          </ac:spMkLst>
        </pc:spChg>
        <pc:spChg chg="mod">
          <ac:chgData name="Kenneth Nylund" userId="f2a2893e-02aa-4759-9e4a-08c72f168d6e" providerId="ADAL" clId="{AC769A7B-7652-CB42-A0FB-02F237C59CF9}" dt="2025-03-26T12:16:55.067" v="1948" actId="20577"/>
          <ac:spMkLst>
            <pc:docMk/>
            <pc:sldMk cId="1501872668" sldId="327"/>
            <ac:spMk id="6" creationId="{66BE091C-4477-1896-81A5-877C1A8C0411}"/>
          </ac:spMkLst>
        </pc:spChg>
        <pc:spChg chg="mod">
          <ac:chgData name="Kenneth Nylund" userId="f2a2893e-02aa-4759-9e4a-08c72f168d6e" providerId="ADAL" clId="{AC769A7B-7652-CB42-A0FB-02F237C59CF9}" dt="2025-03-26T12:17:00.485" v="1950" actId="20577"/>
          <ac:spMkLst>
            <pc:docMk/>
            <pc:sldMk cId="1501872668" sldId="327"/>
            <ac:spMk id="7" creationId="{DD9164A3-F766-57A5-722F-ABDCEA2CB33F}"/>
          </ac:spMkLst>
        </pc:spChg>
        <pc:spChg chg="mod">
          <ac:chgData name="Kenneth Nylund" userId="f2a2893e-02aa-4759-9e4a-08c72f168d6e" providerId="ADAL" clId="{AC769A7B-7652-CB42-A0FB-02F237C59CF9}" dt="2025-03-26T12:17:05.573" v="1952" actId="20577"/>
          <ac:spMkLst>
            <pc:docMk/>
            <pc:sldMk cId="1501872668" sldId="327"/>
            <ac:spMk id="8" creationId="{87572654-8CB3-6E91-EECB-8D9BA4AF143C}"/>
          </ac:spMkLst>
        </pc:spChg>
        <pc:spChg chg="mod">
          <ac:chgData name="Kenneth Nylund" userId="f2a2893e-02aa-4759-9e4a-08c72f168d6e" providerId="ADAL" clId="{AC769A7B-7652-CB42-A0FB-02F237C59CF9}" dt="2025-03-26T12:23:41.362" v="2119" actId="14100"/>
          <ac:spMkLst>
            <pc:docMk/>
            <pc:sldMk cId="1501872668" sldId="327"/>
            <ac:spMk id="10" creationId="{194C9DA3-5B2A-DF61-9C30-723326123962}"/>
          </ac:spMkLst>
        </pc:spChg>
        <pc:spChg chg="add mod">
          <ac:chgData name="Kenneth Nylund" userId="f2a2893e-02aa-4759-9e4a-08c72f168d6e" providerId="ADAL" clId="{AC769A7B-7652-CB42-A0FB-02F237C59CF9}" dt="2025-03-26T12:17:42.166" v="1968" actId="1036"/>
          <ac:spMkLst>
            <pc:docMk/>
            <pc:sldMk cId="1501872668" sldId="327"/>
            <ac:spMk id="11" creationId="{A3D2F851-2347-8EF0-3EA2-E736FF23ABCC}"/>
          </ac:spMkLst>
        </pc:spChg>
        <pc:spChg chg="add mod">
          <ac:chgData name="Kenneth Nylund" userId="f2a2893e-02aa-4759-9e4a-08c72f168d6e" providerId="ADAL" clId="{AC769A7B-7652-CB42-A0FB-02F237C59CF9}" dt="2025-03-26T12:17:42.166" v="1968" actId="1036"/>
          <ac:spMkLst>
            <pc:docMk/>
            <pc:sldMk cId="1501872668" sldId="327"/>
            <ac:spMk id="12" creationId="{30F7ADB6-F8E4-0785-99B1-833FE9765552}"/>
          </ac:spMkLst>
        </pc:spChg>
        <pc:spChg chg="add mod">
          <ac:chgData name="Kenneth Nylund" userId="f2a2893e-02aa-4759-9e4a-08c72f168d6e" providerId="ADAL" clId="{AC769A7B-7652-CB42-A0FB-02F237C59CF9}" dt="2025-03-26T12:25:52.327" v="2138"/>
          <ac:spMkLst>
            <pc:docMk/>
            <pc:sldMk cId="1501872668" sldId="327"/>
            <ac:spMk id="15" creationId="{9DEFAFB2-15A3-23E9-16FA-1EFF2E4F47A2}"/>
          </ac:spMkLst>
        </pc:spChg>
        <pc:picChg chg="add mod">
          <ac:chgData name="Kenneth Nylund" userId="f2a2893e-02aa-4759-9e4a-08c72f168d6e" providerId="ADAL" clId="{AC769A7B-7652-CB42-A0FB-02F237C59CF9}" dt="2025-03-26T12:18:10.411" v="1982"/>
          <ac:picMkLst>
            <pc:docMk/>
            <pc:sldMk cId="1501872668" sldId="327"/>
            <ac:picMk id="13" creationId="{00F48EE2-6AD1-3CE5-24BD-FA045FBBCB46}"/>
          </ac:picMkLst>
        </pc:picChg>
      </pc:sldChg>
      <pc:sldMasterChg chg="addSldLayout modSldLayout sldLayoutOrd">
        <pc:chgData name="Kenneth Nylund" userId="f2a2893e-02aa-4759-9e4a-08c72f168d6e" providerId="ADAL" clId="{AC769A7B-7652-CB42-A0FB-02F237C59CF9}" dt="2025-04-15T12:05:16.718" v="2286" actId="1076"/>
        <pc:sldMasterMkLst>
          <pc:docMk/>
          <pc:sldMasterMk cId="2507202041" sldId="2147483684"/>
        </pc:sldMasterMkLst>
        <pc:sldLayoutChg chg="modSp mod">
          <pc:chgData name="Kenneth Nylund" userId="f2a2893e-02aa-4759-9e4a-08c72f168d6e" providerId="ADAL" clId="{AC769A7B-7652-CB42-A0FB-02F237C59CF9}" dt="2025-03-25T09:23:21.971" v="562" actId="1036"/>
          <pc:sldLayoutMkLst>
            <pc:docMk/>
            <pc:sldMasterMk cId="2507202041" sldId="2147483684"/>
            <pc:sldLayoutMk cId="1199595638" sldId="2147483689"/>
          </pc:sldLayoutMkLst>
          <pc:spChg chg="mod">
            <ac:chgData name="Kenneth Nylund" userId="f2a2893e-02aa-4759-9e4a-08c72f168d6e" providerId="ADAL" clId="{AC769A7B-7652-CB42-A0FB-02F237C59CF9}" dt="2025-03-25T09:23:21.971" v="562" actId="1036"/>
            <ac:spMkLst>
              <pc:docMk/>
              <pc:sldMasterMk cId="2507202041" sldId="2147483684"/>
              <pc:sldLayoutMk cId="1199595638" sldId="2147483689"/>
              <ac:spMk id="2" creationId="{00000000-0000-0000-0000-000000000000}"/>
            </ac:spMkLst>
          </pc:spChg>
          <pc:spChg chg="mod">
            <ac:chgData name="Kenneth Nylund" userId="f2a2893e-02aa-4759-9e4a-08c72f168d6e" providerId="ADAL" clId="{AC769A7B-7652-CB42-A0FB-02F237C59CF9}" dt="2025-03-25T09:08:04.277" v="437" actId="14100"/>
            <ac:spMkLst>
              <pc:docMk/>
              <pc:sldMasterMk cId="2507202041" sldId="2147483684"/>
              <pc:sldLayoutMk cId="1199595638" sldId="2147483689"/>
              <ac:spMk id="26" creationId="{2609EBEE-76D0-22FB-D765-74D6C279287A}"/>
            </ac:spMkLst>
          </pc:spChg>
          <pc:spChg chg="mod">
            <ac:chgData name="Kenneth Nylund" userId="f2a2893e-02aa-4759-9e4a-08c72f168d6e" providerId="ADAL" clId="{AC769A7B-7652-CB42-A0FB-02F237C59CF9}" dt="2025-03-25T09:07:41.710" v="415" actId="1035"/>
            <ac:spMkLst>
              <pc:docMk/>
              <pc:sldMasterMk cId="2507202041" sldId="2147483684"/>
              <pc:sldLayoutMk cId="1199595638" sldId="2147483689"/>
              <ac:spMk id="32" creationId="{6A01B04A-92E8-1702-C003-44C08669E82A}"/>
            </ac:spMkLst>
          </pc:spChg>
        </pc:sldLayoutChg>
        <pc:sldLayoutChg chg="delSp modSp mod">
          <pc:chgData name="Kenneth Nylund" userId="f2a2893e-02aa-4759-9e4a-08c72f168d6e" providerId="ADAL" clId="{AC769A7B-7652-CB42-A0FB-02F237C59CF9}" dt="2025-04-15T12:01:07.567" v="2238" actId="1037"/>
          <pc:sldLayoutMkLst>
            <pc:docMk/>
            <pc:sldMasterMk cId="2507202041" sldId="2147483684"/>
            <pc:sldLayoutMk cId="1498498133" sldId="2147483697"/>
          </pc:sldLayoutMkLst>
          <pc:spChg chg="mod">
            <ac:chgData name="Kenneth Nylund" userId="f2a2893e-02aa-4759-9e4a-08c72f168d6e" providerId="ADAL" clId="{AC769A7B-7652-CB42-A0FB-02F237C59CF9}" dt="2025-03-25T09:23:28.822" v="572" actId="1036"/>
            <ac:spMkLst>
              <pc:docMk/>
              <pc:sldMasterMk cId="2507202041" sldId="2147483684"/>
              <pc:sldLayoutMk cId="1498498133" sldId="2147483697"/>
              <ac:spMk id="2" creationId="{00000000-0000-0000-0000-000000000000}"/>
            </ac:spMkLst>
          </pc:spChg>
          <pc:spChg chg="mod">
            <ac:chgData name="Kenneth Nylund" userId="f2a2893e-02aa-4759-9e4a-08c72f168d6e" providerId="ADAL" clId="{AC769A7B-7652-CB42-A0FB-02F237C59CF9}" dt="2025-04-15T12:01:07.567" v="2238" actId="1037"/>
            <ac:spMkLst>
              <pc:docMk/>
              <pc:sldMasterMk cId="2507202041" sldId="2147483684"/>
              <pc:sldLayoutMk cId="1498498133" sldId="2147483697"/>
              <ac:spMk id="39" creationId="{96AD5513-0AE5-9453-ED55-704F0C4E7136}"/>
            </ac:spMkLst>
          </pc:spChg>
          <pc:spChg chg="mod">
            <ac:chgData name="Kenneth Nylund" userId="f2a2893e-02aa-4759-9e4a-08c72f168d6e" providerId="ADAL" clId="{AC769A7B-7652-CB42-A0FB-02F237C59CF9}" dt="2025-04-15T12:01:07.567" v="2238" actId="1037"/>
            <ac:spMkLst>
              <pc:docMk/>
              <pc:sldMasterMk cId="2507202041" sldId="2147483684"/>
              <pc:sldLayoutMk cId="1498498133" sldId="2147483697"/>
              <ac:spMk id="40" creationId="{E3B208F3-4D15-15BA-6625-A08D7D3D9082}"/>
            </ac:spMkLst>
          </pc:spChg>
          <pc:spChg chg="mod">
            <ac:chgData name="Kenneth Nylund" userId="f2a2893e-02aa-4759-9e4a-08c72f168d6e" providerId="ADAL" clId="{AC769A7B-7652-CB42-A0FB-02F237C59CF9}" dt="2025-04-15T12:01:07.567" v="2238" actId="1037"/>
            <ac:spMkLst>
              <pc:docMk/>
              <pc:sldMasterMk cId="2507202041" sldId="2147483684"/>
              <pc:sldLayoutMk cId="1498498133" sldId="2147483697"/>
              <ac:spMk id="41" creationId="{82631294-61B1-4AE9-4855-1271B1AD9467}"/>
            </ac:spMkLst>
          </pc:spChg>
          <pc:spChg chg="mod">
            <ac:chgData name="Kenneth Nylund" userId="f2a2893e-02aa-4759-9e4a-08c72f168d6e" providerId="ADAL" clId="{AC769A7B-7652-CB42-A0FB-02F237C59CF9}" dt="2025-04-15T12:01:07.567" v="2238" actId="1037"/>
            <ac:spMkLst>
              <pc:docMk/>
              <pc:sldMasterMk cId="2507202041" sldId="2147483684"/>
              <pc:sldLayoutMk cId="1498498133" sldId="2147483697"/>
              <ac:spMk id="42" creationId="{B778287E-645B-8BE3-712C-8E8D018DAE67}"/>
            </ac:spMkLst>
          </pc:spChg>
          <pc:spChg chg="mod">
            <ac:chgData name="Kenneth Nylund" userId="f2a2893e-02aa-4759-9e4a-08c72f168d6e" providerId="ADAL" clId="{AC769A7B-7652-CB42-A0FB-02F237C59CF9}" dt="2025-04-15T12:01:07.567" v="2238" actId="1037"/>
            <ac:spMkLst>
              <pc:docMk/>
              <pc:sldMasterMk cId="2507202041" sldId="2147483684"/>
              <pc:sldLayoutMk cId="1498498133" sldId="2147483697"/>
              <ac:spMk id="96" creationId="{5C4EBCB6-6741-6BF9-412B-1467D38B12C1}"/>
            </ac:spMkLst>
          </pc:spChg>
          <pc:spChg chg="mod">
            <ac:chgData name="Kenneth Nylund" userId="f2a2893e-02aa-4759-9e4a-08c72f168d6e" providerId="ADAL" clId="{AC769A7B-7652-CB42-A0FB-02F237C59CF9}" dt="2025-04-15T12:01:07.567" v="2238" actId="1037"/>
            <ac:spMkLst>
              <pc:docMk/>
              <pc:sldMasterMk cId="2507202041" sldId="2147483684"/>
              <pc:sldLayoutMk cId="1498498133" sldId="2147483697"/>
              <ac:spMk id="102" creationId="{0DAB371B-9357-FAA9-EC33-F508D978DEBD}"/>
            </ac:spMkLst>
          </pc:spChg>
          <pc:spChg chg="mod">
            <ac:chgData name="Kenneth Nylund" userId="f2a2893e-02aa-4759-9e4a-08c72f168d6e" providerId="ADAL" clId="{AC769A7B-7652-CB42-A0FB-02F237C59CF9}" dt="2025-03-25T07:44:51.231" v="2" actId="1076"/>
            <ac:spMkLst>
              <pc:docMk/>
              <pc:sldMasterMk cId="2507202041" sldId="2147483684"/>
              <pc:sldLayoutMk cId="1498498133" sldId="2147483697"/>
              <ac:spMk id="105" creationId="{3EA2852F-BC71-ADFA-CF74-50C0A964F401}"/>
            </ac:spMkLst>
          </pc:spChg>
          <pc:cxnChg chg="mod">
            <ac:chgData name="Kenneth Nylund" userId="f2a2893e-02aa-4759-9e4a-08c72f168d6e" providerId="ADAL" clId="{AC769A7B-7652-CB42-A0FB-02F237C59CF9}" dt="2025-03-25T09:19:51.778" v="519" actId="14100"/>
            <ac:cxnSpMkLst>
              <pc:docMk/>
              <pc:sldMasterMk cId="2507202041" sldId="2147483684"/>
              <pc:sldLayoutMk cId="1498498133" sldId="2147483697"/>
              <ac:cxnSpMk id="23" creationId="{3FEC6D1A-291B-FB5B-23AB-8BBB8AA8D71B}"/>
            </ac:cxnSpMkLst>
          </pc:cxnChg>
        </pc:sldLayoutChg>
        <pc:sldLayoutChg chg="addSp delSp modSp mod">
          <pc:chgData name="Kenneth Nylund" userId="f2a2893e-02aa-4759-9e4a-08c72f168d6e" providerId="ADAL" clId="{AC769A7B-7652-CB42-A0FB-02F237C59CF9}" dt="2025-04-15T12:00:58.072" v="2235" actId="1038"/>
          <pc:sldLayoutMkLst>
            <pc:docMk/>
            <pc:sldMasterMk cId="2507202041" sldId="2147483684"/>
            <pc:sldLayoutMk cId="2719519353" sldId="2147483698"/>
          </pc:sldLayoutMkLst>
          <pc:spChg chg="mod">
            <ac:chgData name="Kenneth Nylund" userId="f2a2893e-02aa-4759-9e4a-08c72f168d6e" providerId="ADAL" clId="{AC769A7B-7652-CB42-A0FB-02F237C59CF9}" dt="2025-03-25T09:23:36.878" v="582" actId="1036"/>
            <ac:spMkLst>
              <pc:docMk/>
              <pc:sldMasterMk cId="2507202041" sldId="2147483684"/>
              <pc:sldLayoutMk cId="2719519353" sldId="2147483698"/>
              <ac:spMk id="2" creationId="{00000000-0000-0000-0000-000000000000}"/>
            </ac:spMkLst>
          </pc:spChg>
          <pc:spChg chg="add mod">
            <ac:chgData name="Kenneth Nylund" userId="f2a2893e-02aa-4759-9e4a-08c72f168d6e" providerId="ADAL" clId="{AC769A7B-7652-CB42-A0FB-02F237C59CF9}" dt="2025-03-25T07:44:59.643" v="4"/>
            <ac:spMkLst>
              <pc:docMk/>
              <pc:sldMasterMk cId="2507202041" sldId="2147483684"/>
              <pc:sldLayoutMk cId="2719519353" sldId="2147483698"/>
              <ac:spMk id="3" creationId="{98B86E76-8AF2-D47B-2B0B-712B97689E94}"/>
            </ac:spMkLst>
          </pc:spChg>
          <pc:spChg chg="add del mod">
            <ac:chgData name="Kenneth Nylund" userId="f2a2893e-02aa-4759-9e4a-08c72f168d6e" providerId="ADAL" clId="{AC769A7B-7652-CB42-A0FB-02F237C59CF9}" dt="2025-04-15T12:00:58.072" v="2235" actId="1038"/>
            <ac:spMkLst>
              <pc:docMk/>
              <pc:sldMasterMk cId="2507202041" sldId="2147483684"/>
              <pc:sldLayoutMk cId="2719519353" sldId="2147483698"/>
              <ac:spMk id="38" creationId="{27D4468E-7562-51E2-9A2E-FB3B171C623A}"/>
            </ac:spMkLst>
          </pc:spChg>
          <pc:spChg chg="add del mod">
            <ac:chgData name="Kenneth Nylund" userId="f2a2893e-02aa-4759-9e4a-08c72f168d6e" providerId="ADAL" clId="{AC769A7B-7652-CB42-A0FB-02F237C59CF9}" dt="2025-04-15T12:00:58.072" v="2235" actId="1038"/>
            <ac:spMkLst>
              <pc:docMk/>
              <pc:sldMasterMk cId="2507202041" sldId="2147483684"/>
              <pc:sldLayoutMk cId="2719519353" sldId="2147483698"/>
              <ac:spMk id="39" creationId="{96AD5513-0AE5-9453-ED55-704F0C4E7136}"/>
            </ac:spMkLst>
          </pc:spChg>
          <pc:spChg chg="add del mod">
            <ac:chgData name="Kenneth Nylund" userId="f2a2893e-02aa-4759-9e4a-08c72f168d6e" providerId="ADAL" clId="{AC769A7B-7652-CB42-A0FB-02F237C59CF9}" dt="2025-04-15T12:00:58.072" v="2235" actId="1038"/>
            <ac:spMkLst>
              <pc:docMk/>
              <pc:sldMasterMk cId="2507202041" sldId="2147483684"/>
              <pc:sldLayoutMk cId="2719519353" sldId="2147483698"/>
              <ac:spMk id="40" creationId="{E3B208F3-4D15-15BA-6625-A08D7D3D9082}"/>
            </ac:spMkLst>
          </pc:spChg>
          <pc:spChg chg="add del mod">
            <ac:chgData name="Kenneth Nylund" userId="f2a2893e-02aa-4759-9e4a-08c72f168d6e" providerId="ADAL" clId="{AC769A7B-7652-CB42-A0FB-02F237C59CF9}" dt="2025-04-15T12:00:58.072" v="2235" actId="1038"/>
            <ac:spMkLst>
              <pc:docMk/>
              <pc:sldMasterMk cId="2507202041" sldId="2147483684"/>
              <pc:sldLayoutMk cId="2719519353" sldId="2147483698"/>
              <ac:spMk id="41" creationId="{82631294-61B1-4AE9-4855-1271B1AD9467}"/>
            </ac:spMkLst>
          </pc:spChg>
          <pc:spChg chg="add del mod">
            <ac:chgData name="Kenneth Nylund" userId="f2a2893e-02aa-4759-9e4a-08c72f168d6e" providerId="ADAL" clId="{AC769A7B-7652-CB42-A0FB-02F237C59CF9}" dt="2025-04-15T12:00:58.072" v="2235" actId="1038"/>
            <ac:spMkLst>
              <pc:docMk/>
              <pc:sldMasterMk cId="2507202041" sldId="2147483684"/>
              <pc:sldLayoutMk cId="2719519353" sldId="2147483698"/>
              <ac:spMk id="42" creationId="{B778287E-645B-8BE3-712C-8E8D018DAE67}"/>
            </ac:spMkLst>
          </pc:spChg>
          <pc:spChg chg="add del mod">
            <ac:chgData name="Kenneth Nylund" userId="f2a2893e-02aa-4759-9e4a-08c72f168d6e" providerId="ADAL" clId="{AC769A7B-7652-CB42-A0FB-02F237C59CF9}" dt="2025-04-15T12:00:58.072" v="2235" actId="1038"/>
            <ac:spMkLst>
              <pc:docMk/>
              <pc:sldMasterMk cId="2507202041" sldId="2147483684"/>
              <pc:sldLayoutMk cId="2719519353" sldId="2147483698"/>
              <ac:spMk id="46" creationId="{A951475E-4D39-C1EC-A6F6-68BAC1BE764D}"/>
            </ac:spMkLst>
          </pc:spChg>
          <pc:cxnChg chg="mod">
            <ac:chgData name="Kenneth Nylund" userId="f2a2893e-02aa-4759-9e4a-08c72f168d6e" providerId="ADAL" clId="{AC769A7B-7652-CB42-A0FB-02F237C59CF9}" dt="2025-03-25T09:19:59.088" v="520" actId="14100"/>
            <ac:cxnSpMkLst>
              <pc:docMk/>
              <pc:sldMasterMk cId="2507202041" sldId="2147483684"/>
              <pc:sldLayoutMk cId="2719519353" sldId="2147483698"/>
              <ac:cxnSpMk id="23" creationId="{3FEC6D1A-291B-FB5B-23AB-8BBB8AA8D71B}"/>
            </ac:cxnSpMkLst>
          </pc:cxnChg>
        </pc:sldLayoutChg>
        <pc:sldLayoutChg chg="addSp delSp modSp add mod ord modTransition">
          <pc:chgData name="Kenneth Nylund" userId="f2a2893e-02aa-4759-9e4a-08c72f168d6e" providerId="ADAL" clId="{AC769A7B-7652-CB42-A0FB-02F237C59CF9}" dt="2025-03-26T09:25:33.834" v="1381" actId="478"/>
          <pc:sldLayoutMkLst>
            <pc:docMk/>
            <pc:sldMasterMk cId="2507202041" sldId="2147483684"/>
            <pc:sldLayoutMk cId="1176780612" sldId="2147483699"/>
          </pc:sldLayoutMkLst>
          <pc:spChg chg="add mod">
            <ac:chgData name="Kenneth Nylund" userId="f2a2893e-02aa-4759-9e4a-08c72f168d6e" providerId="ADAL" clId="{AC769A7B-7652-CB42-A0FB-02F237C59CF9}" dt="2025-03-26T09:25:09.217" v="1375" actId="554"/>
            <ac:spMkLst>
              <pc:docMk/>
              <pc:sldMasterMk cId="2507202041" sldId="2147483684"/>
              <pc:sldLayoutMk cId="1176780612" sldId="2147483699"/>
              <ac:spMk id="4" creationId="{9EB7AE0F-FB02-96BE-85E9-8425046FD82A}"/>
            </ac:spMkLst>
          </pc:spChg>
          <pc:spChg chg="mod">
            <ac:chgData name="Kenneth Nylund" userId="f2a2893e-02aa-4759-9e4a-08c72f168d6e" providerId="ADAL" clId="{AC769A7B-7652-CB42-A0FB-02F237C59CF9}" dt="2025-03-26T09:25:09.217" v="1375" actId="554"/>
            <ac:spMkLst>
              <pc:docMk/>
              <pc:sldMasterMk cId="2507202041" sldId="2147483684"/>
              <pc:sldLayoutMk cId="1176780612" sldId="2147483699"/>
              <ac:spMk id="26" creationId="{2609EBEE-76D0-22FB-D765-74D6C279287A}"/>
            </ac:spMkLst>
          </pc:spChg>
          <pc:spChg chg="mod">
            <ac:chgData name="Kenneth Nylund" userId="f2a2893e-02aa-4759-9e4a-08c72f168d6e" providerId="ADAL" clId="{AC769A7B-7652-CB42-A0FB-02F237C59CF9}" dt="2025-03-26T09:22:29.318" v="1337" actId="1035"/>
            <ac:spMkLst>
              <pc:docMk/>
              <pc:sldMasterMk cId="2507202041" sldId="2147483684"/>
              <pc:sldLayoutMk cId="1176780612" sldId="2147483699"/>
              <ac:spMk id="32" creationId="{6A01B04A-92E8-1702-C003-44C08669E82A}"/>
            </ac:spMkLst>
          </pc:spChg>
        </pc:sldLayoutChg>
        <pc:sldLayoutChg chg="addSp delSp modSp mod ord">
          <pc:chgData name="Kenneth Nylund" userId="f2a2893e-02aa-4759-9e4a-08c72f168d6e" providerId="ADAL" clId="{AC769A7B-7652-CB42-A0FB-02F237C59CF9}" dt="2025-03-26T09:47:51.367" v="1444" actId="20578"/>
          <pc:sldLayoutMkLst>
            <pc:docMk/>
            <pc:sldMasterMk cId="2507202041" sldId="2147483684"/>
            <pc:sldLayoutMk cId="2222333537" sldId="2147483700"/>
          </pc:sldLayoutMkLst>
          <pc:spChg chg="add mod">
            <ac:chgData name="Kenneth Nylund" userId="f2a2893e-02aa-4759-9e4a-08c72f168d6e" providerId="ADAL" clId="{AC769A7B-7652-CB42-A0FB-02F237C59CF9}" dt="2025-03-26T09:47:44.015" v="1443"/>
            <ac:spMkLst>
              <pc:docMk/>
              <pc:sldMasterMk cId="2507202041" sldId="2147483684"/>
              <pc:sldLayoutMk cId="2222333537" sldId="2147483700"/>
              <ac:spMk id="3" creationId="{52CFBD16-7C75-8A98-EEE3-7A8590B41AD7}"/>
            </ac:spMkLst>
          </pc:spChg>
          <pc:spChg chg="mod">
            <ac:chgData name="Kenneth Nylund" userId="f2a2893e-02aa-4759-9e4a-08c72f168d6e" providerId="ADAL" clId="{AC769A7B-7652-CB42-A0FB-02F237C59CF9}" dt="2025-03-26T09:47:33.927" v="1441" actId="20577"/>
            <ac:spMkLst>
              <pc:docMk/>
              <pc:sldMasterMk cId="2507202041" sldId="2147483684"/>
              <pc:sldLayoutMk cId="2222333537" sldId="2147483700"/>
              <ac:spMk id="26" creationId="{2609EBEE-76D0-22FB-D765-74D6C279287A}"/>
            </ac:spMkLst>
          </pc:spChg>
        </pc:sldLayoutChg>
        <pc:sldLayoutChg chg="addSp delSp modSp mod">
          <pc:chgData name="Kenneth Nylund" userId="f2a2893e-02aa-4759-9e4a-08c72f168d6e" providerId="ADAL" clId="{AC769A7B-7652-CB42-A0FB-02F237C59CF9}" dt="2025-04-15T12:05:16.718" v="2286" actId="1076"/>
          <pc:sldLayoutMkLst>
            <pc:docMk/>
            <pc:sldMasterMk cId="2507202041" sldId="2147483684"/>
            <pc:sldLayoutMk cId="3470158725" sldId="2147483701"/>
          </pc:sldLayoutMkLst>
          <pc:spChg chg="add mod">
            <ac:chgData name="Kenneth Nylund" userId="f2a2893e-02aa-4759-9e4a-08c72f168d6e" providerId="ADAL" clId="{AC769A7B-7652-CB42-A0FB-02F237C59CF9}" dt="2025-03-26T11:12:56.784" v="1635" actId="14100"/>
            <ac:spMkLst>
              <pc:docMk/>
              <pc:sldMasterMk cId="2507202041" sldId="2147483684"/>
              <pc:sldLayoutMk cId="3470158725" sldId="2147483701"/>
              <ac:spMk id="11" creationId="{577F7D64-A297-B43A-6F1E-9B580F153196}"/>
            </ac:spMkLst>
          </pc:spChg>
          <pc:spChg chg="add mod">
            <ac:chgData name="Kenneth Nylund" userId="f2a2893e-02aa-4759-9e4a-08c72f168d6e" providerId="ADAL" clId="{AC769A7B-7652-CB42-A0FB-02F237C59CF9}" dt="2025-03-26T11:13:07.698" v="1637"/>
            <ac:spMkLst>
              <pc:docMk/>
              <pc:sldMasterMk cId="2507202041" sldId="2147483684"/>
              <pc:sldLayoutMk cId="3470158725" sldId="2147483701"/>
              <ac:spMk id="13" creationId="{0F7BE398-CD67-AD32-0556-09354565C8CF}"/>
            </ac:spMkLst>
          </pc:spChg>
          <pc:spChg chg="mod">
            <ac:chgData name="Kenneth Nylund" userId="f2a2893e-02aa-4759-9e4a-08c72f168d6e" providerId="ADAL" clId="{AC769A7B-7652-CB42-A0FB-02F237C59CF9}" dt="2025-04-15T12:04:43.872" v="2283" actId="552"/>
            <ac:spMkLst>
              <pc:docMk/>
              <pc:sldMasterMk cId="2507202041" sldId="2147483684"/>
              <pc:sldLayoutMk cId="3470158725" sldId="2147483701"/>
              <ac:spMk id="38" creationId="{27D4468E-7562-51E2-9A2E-FB3B171C623A}"/>
            </ac:spMkLst>
          </pc:spChg>
          <pc:spChg chg="mod">
            <ac:chgData name="Kenneth Nylund" userId="f2a2893e-02aa-4759-9e4a-08c72f168d6e" providerId="ADAL" clId="{AC769A7B-7652-CB42-A0FB-02F237C59CF9}" dt="2025-04-15T12:05:16.718" v="2286" actId="1076"/>
            <ac:spMkLst>
              <pc:docMk/>
              <pc:sldMasterMk cId="2507202041" sldId="2147483684"/>
              <pc:sldLayoutMk cId="3470158725" sldId="2147483701"/>
              <ac:spMk id="39" creationId="{96AD5513-0AE5-9453-ED55-704F0C4E7136}"/>
            </ac:spMkLst>
          </pc:spChg>
          <pc:spChg chg="mod">
            <ac:chgData name="Kenneth Nylund" userId="f2a2893e-02aa-4759-9e4a-08c72f168d6e" providerId="ADAL" clId="{AC769A7B-7652-CB42-A0FB-02F237C59CF9}" dt="2025-04-15T12:05:16.718" v="2286" actId="1076"/>
            <ac:spMkLst>
              <pc:docMk/>
              <pc:sldMasterMk cId="2507202041" sldId="2147483684"/>
              <pc:sldLayoutMk cId="3470158725" sldId="2147483701"/>
              <ac:spMk id="40" creationId="{E3B208F3-4D15-15BA-6625-A08D7D3D9082}"/>
            </ac:spMkLst>
          </pc:spChg>
          <pc:spChg chg="mod">
            <ac:chgData name="Kenneth Nylund" userId="f2a2893e-02aa-4759-9e4a-08c72f168d6e" providerId="ADAL" clId="{AC769A7B-7652-CB42-A0FB-02F237C59CF9}" dt="2025-04-15T12:05:16.718" v="2286" actId="1076"/>
            <ac:spMkLst>
              <pc:docMk/>
              <pc:sldMasterMk cId="2507202041" sldId="2147483684"/>
              <pc:sldLayoutMk cId="3470158725" sldId="2147483701"/>
              <ac:spMk id="41" creationId="{82631294-61B1-4AE9-4855-1271B1AD9467}"/>
            </ac:spMkLst>
          </pc:spChg>
          <pc:spChg chg="mod">
            <ac:chgData name="Kenneth Nylund" userId="f2a2893e-02aa-4759-9e4a-08c72f168d6e" providerId="ADAL" clId="{AC769A7B-7652-CB42-A0FB-02F237C59CF9}" dt="2025-04-15T12:05:16.718" v="2286" actId="1076"/>
            <ac:spMkLst>
              <pc:docMk/>
              <pc:sldMasterMk cId="2507202041" sldId="2147483684"/>
              <pc:sldLayoutMk cId="3470158725" sldId="2147483701"/>
              <ac:spMk id="42" creationId="{B778287E-645B-8BE3-712C-8E8D018DAE67}"/>
            </ac:spMkLst>
          </pc:spChg>
          <pc:spChg chg="mod">
            <ac:chgData name="Kenneth Nylund" userId="f2a2893e-02aa-4759-9e4a-08c72f168d6e" providerId="ADAL" clId="{AC769A7B-7652-CB42-A0FB-02F237C59CF9}" dt="2025-04-15T12:04:43.872" v="2283" actId="552"/>
            <ac:spMkLst>
              <pc:docMk/>
              <pc:sldMasterMk cId="2507202041" sldId="2147483684"/>
              <pc:sldLayoutMk cId="3470158725" sldId="2147483701"/>
              <ac:spMk id="46" creationId="{A951475E-4D39-C1EC-A6F6-68BAC1BE764D}"/>
            </ac:spMkLst>
          </pc:spChg>
        </pc:sldLayoutChg>
        <pc:sldLayoutChg chg="addSp delSp modSp mod">
          <pc:chgData name="Kenneth Nylund" userId="f2a2893e-02aa-4759-9e4a-08c72f168d6e" providerId="ADAL" clId="{AC769A7B-7652-CB42-A0FB-02F237C59CF9}" dt="2025-04-15T12:02:44.945" v="2265" actId="1076"/>
          <pc:sldLayoutMkLst>
            <pc:docMk/>
            <pc:sldMasterMk cId="2507202041" sldId="2147483684"/>
            <pc:sldLayoutMk cId="2728709671" sldId="2147483702"/>
          </pc:sldLayoutMkLst>
          <pc:spChg chg="add mod">
            <ac:chgData name="Kenneth Nylund" userId="f2a2893e-02aa-4759-9e4a-08c72f168d6e" providerId="ADAL" clId="{AC769A7B-7652-CB42-A0FB-02F237C59CF9}" dt="2025-04-15T12:02:28.966" v="2253" actId="552"/>
            <ac:spMkLst>
              <pc:docMk/>
              <pc:sldMasterMk cId="2507202041" sldId="2147483684"/>
              <pc:sldLayoutMk cId="2728709671" sldId="2147483702"/>
              <ac:spMk id="8" creationId="{B3422631-4E20-35C6-DBB5-098E79FAC061}"/>
            </ac:spMkLst>
          </pc:spChg>
          <pc:spChg chg="mod">
            <ac:chgData name="Kenneth Nylund" userId="f2a2893e-02aa-4759-9e4a-08c72f168d6e" providerId="ADAL" clId="{AC769A7B-7652-CB42-A0FB-02F237C59CF9}" dt="2025-04-15T12:01:59.449" v="2244" actId="552"/>
            <ac:spMkLst>
              <pc:docMk/>
              <pc:sldMasterMk cId="2507202041" sldId="2147483684"/>
              <pc:sldLayoutMk cId="2728709671" sldId="2147483702"/>
              <ac:spMk id="38" creationId="{27D4468E-7562-51E2-9A2E-FB3B171C623A}"/>
            </ac:spMkLst>
          </pc:spChg>
          <pc:spChg chg="mod">
            <ac:chgData name="Kenneth Nylund" userId="f2a2893e-02aa-4759-9e4a-08c72f168d6e" providerId="ADAL" clId="{AC769A7B-7652-CB42-A0FB-02F237C59CF9}" dt="2025-04-15T12:02:44.945" v="2265" actId="1076"/>
            <ac:spMkLst>
              <pc:docMk/>
              <pc:sldMasterMk cId="2507202041" sldId="2147483684"/>
              <pc:sldLayoutMk cId="2728709671" sldId="2147483702"/>
              <ac:spMk id="39" creationId="{96AD5513-0AE5-9453-ED55-704F0C4E7136}"/>
            </ac:spMkLst>
          </pc:spChg>
          <pc:spChg chg="mod">
            <ac:chgData name="Kenneth Nylund" userId="f2a2893e-02aa-4759-9e4a-08c72f168d6e" providerId="ADAL" clId="{AC769A7B-7652-CB42-A0FB-02F237C59CF9}" dt="2025-04-15T12:02:44.945" v="2265" actId="1076"/>
            <ac:spMkLst>
              <pc:docMk/>
              <pc:sldMasterMk cId="2507202041" sldId="2147483684"/>
              <pc:sldLayoutMk cId="2728709671" sldId="2147483702"/>
              <ac:spMk id="40" creationId="{E3B208F3-4D15-15BA-6625-A08D7D3D9082}"/>
            </ac:spMkLst>
          </pc:spChg>
          <pc:spChg chg="mod">
            <ac:chgData name="Kenneth Nylund" userId="f2a2893e-02aa-4759-9e4a-08c72f168d6e" providerId="ADAL" clId="{AC769A7B-7652-CB42-A0FB-02F237C59CF9}" dt="2025-04-15T12:02:44.945" v="2265" actId="1076"/>
            <ac:spMkLst>
              <pc:docMk/>
              <pc:sldMasterMk cId="2507202041" sldId="2147483684"/>
              <pc:sldLayoutMk cId="2728709671" sldId="2147483702"/>
              <ac:spMk id="41" creationId="{82631294-61B1-4AE9-4855-1271B1AD9467}"/>
            </ac:spMkLst>
          </pc:spChg>
          <pc:spChg chg="mod">
            <ac:chgData name="Kenneth Nylund" userId="f2a2893e-02aa-4759-9e4a-08c72f168d6e" providerId="ADAL" clId="{AC769A7B-7652-CB42-A0FB-02F237C59CF9}" dt="2025-04-15T12:02:44.945" v="2265" actId="1076"/>
            <ac:spMkLst>
              <pc:docMk/>
              <pc:sldMasterMk cId="2507202041" sldId="2147483684"/>
              <pc:sldLayoutMk cId="2728709671" sldId="2147483702"/>
              <ac:spMk id="42" creationId="{B778287E-645B-8BE3-712C-8E8D018DAE67}"/>
            </ac:spMkLst>
          </pc:spChg>
          <pc:spChg chg="mod">
            <ac:chgData name="Kenneth Nylund" userId="f2a2893e-02aa-4759-9e4a-08c72f168d6e" providerId="ADAL" clId="{AC769A7B-7652-CB42-A0FB-02F237C59CF9}" dt="2025-03-26T11:51:33.208" v="1804" actId="20577"/>
            <ac:spMkLst>
              <pc:docMk/>
              <pc:sldMasterMk cId="2507202041" sldId="2147483684"/>
              <pc:sldLayoutMk cId="2728709671" sldId="2147483702"/>
              <ac:spMk id="45" creationId="{BEF55304-B33F-0FAC-C0D4-498A66B05AA2}"/>
            </ac:spMkLst>
          </pc:spChg>
        </pc:sldLayoutChg>
        <pc:sldLayoutChg chg="addSp delSp modSp mod">
          <pc:chgData name="Kenneth Nylund" userId="f2a2893e-02aa-4759-9e4a-08c72f168d6e" providerId="ADAL" clId="{AC769A7B-7652-CB42-A0FB-02F237C59CF9}" dt="2025-04-15T12:03:43.805" v="2273" actId="478"/>
          <pc:sldLayoutMkLst>
            <pc:docMk/>
            <pc:sldMasterMk cId="2507202041" sldId="2147483684"/>
            <pc:sldLayoutMk cId="3841511608" sldId="2147483703"/>
          </pc:sldLayoutMkLst>
          <pc:spChg chg="mod">
            <ac:chgData name="Kenneth Nylund" userId="f2a2893e-02aa-4759-9e4a-08c72f168d6e" providerId="ADAL" clId="{AC769A7B-7652-CB42-A0FB-02F237C59CF9}" dt="2025-03-26T12:23:34.254" v="2118" actId="14100"/>
            <ac:spMkLst>
              <pc:docMk/>
              <pc:sldMasterMk cId="2507202041" sldId="2147483684"/>
              <pc:sldLayoutMk cId="3841511608" sldId="2147483703"/>
              <ac:spMk id="11" creationId="{577F7D64-A297-B43A-6F1E-9B580F153196}"/>
            </ac:spMkLst>
          </pc:spChg>
          <pc:spChg chg="mod">
            <ac:chgData name="Kenneth Nylund" userId="f2a2893e-02aa-4759-9e4a-08c72f168d6e" providerId="ADAL" clId="{AC769A7B-7652-CB42-A0FB-02F237C59CF9}" dt="2025-03-26T12:24:12.873" v="2128" actId="1038"/>
            <ac:spMkLst>
              <pc:docMk/>
              <pc:sldMasterMk cId="2507202041" sldId="2147483684"/>
              <pc:sldLayoutMk cId="3841511608" sldId="2147483703"/>
              <ac:spMk id="13" creationId="{0F7BE398-CD67-AD32-0556-09354565C8CF}"/>
            </ac:spMkLst>
          </pc:spChg>
          <pc:spChg chg="mod">
            <ac:chgData name="Kenneth Nylund" userId="f2a2893e-02aa-4759-9e4a-08c72f168d6e" providerId="ADAL" clId="{AC769A7B-7652-CB42-A0FB-02F237C59CF9}" dt="2025-04-15T12:03:39.548" v="2272" actId="552"/>
            <ac:spMkLst>
              <pc:docMk/>
              <pc:sldMasterMk cId="2507202041" sldId="2147483684"/>
              <pc:sldLayoutMk cId="3841511608" sldId="2147483703"/>
              <ac:spMk id="38" creationId="{27D4468E-7562-51E2-9A2E-FB3B171C623A}"/>
            </ac:spMkLst>
          </pc:spChg>
          <pc:spChg chg="mod">
            <ac:chgData name="Kenneth Nylund" userId="f2a2893e-02aa-4759-9e4a-08c72f168d6e" providerId="ADAL" clId="{AC769A7B-7652-CB42-A0FB-02F237C59CF9}" dt="2025-04-15T12:03:32.578" v="2271" actId="1076"/>
            <ac:spMkLst>
              <pc:docMk/>
              <pc:sldMasterMk cId="2507202041" sldId="2147483684"/>
              <pc:sldLayoutMk cId="3841511608" sldId="2147483703"/>
              <ac:spMk id="39" creationId="{96AD5513-0AE5-9453-ED55-704F0C4E7136}"/>
            </ac:spMkLst>
          </pc:spChg>
          <pc:spChg chg="mod">
            <ac:chgData name="Kenneth Nylund" userId="f2a2893e-02aa-4759-9e4a-08c72f168d6e" providerId="ADAL" clId="{AC769A7B-7652-CB42-A0FB-02F237C59CF9}" dt="2025-04-15T12:03:32.578" v="2271" actId="1076"/>
            <ac:spMkLst>
              <pc:docMk/>
              <pc:sldMasterMk cId="2507202041" sldId="2147483684"/>
              <pc:sldLayoutMk cId="3841511608" sldId="2147483703"/>
              <ac:spMk id="40" creationId="{E3B208F3-4D15-15BA-6625-A08D7D3D9082}"/>
            </ac:spMkLst>
          </pc:spChg>
          <pc:spChg chg="mod">
            <ac:chgData name="Kenneth Nylund" userId="f2a2893e-02aa-4759-9e4a-08c72f168d6e" providerId="ADAL" clId="{AC769A7B-7652-CB42-A0FB-02F237C59CF9}" dt="2025-04-15T12:03:32.578" v="2271" actId="1076"/>
            <ac:spMkLst>
              <pc:docMk/>
              <pc:sldMasterMk cId="2507202041" sldId="2147483684"/>
              <pc:sldLayoutMk cId="3841511608" sldId="2147483703"/>
              <ac:spMk id="41" creationId="{82631294-61B1-4AE9-4855-1271B1AD9467}"/>
            </ac:spMkLst>
          </pc:spChg>
          <pc:spChg chg="mod">
            <ac:chgData name="Kenneth Nylund" userId="f2a2893e-02aa-4759-9e4a-08c72f168d6e" providerId="ADAL" clId="{AC769A7B-7652-CB42-A0FB-02F237C59CF9}" dt="2025-04-15T12:03:32.578" v="2271" actId="1076"/>
            <ac:spMkLst>
              <pc:docMk/>
              <pc:sldMasterMk cId="2507202041" sldId="2147483684"/>
              <pc:sldLayoutMk cId="3841511608" sldId="2147483703"/>
              <ac:spMk id="42" creationId="{B778287E-645B-8BE3-712C-8E8D018DAE67}"/>
            </ac:spMkLst>
          </pc:spChg>
        </pc:sldLayoutChg>
      </pc:sldMasterChg>
    </pc:docChg>
  </pc:docChgLst>
  <pc:docChgLst>
    <pc:chgData name="Juho Lahti" userId="S::juho.lahti@omnigym.com::cee2077b-6218-4cbb-8650-51aa4be7b1cc" providerId="AD" clId="Web-{41235156-8F5F-A59D-3E64-C28A7AB2446A}"/>
    <pc:docChg chg="modSld">
      <pc:chgData name="Juho Lahti" userId="S::juho.lahti@omnigym.com::cee2077b-6218-4cbb-8650-51aa4be7b1cc" providerId="AD" clId="Web-{41235156-8F5F-A59D-3E64-C28A7AB2446A}" dt="2025-04-03T12:48:48.143" v="1"/>
      <pc:docMkLst>
        <pc:docMk/>
      </pc:docMkLst>
      <pc:sldChg chg="addSp delSp modSp">
        <pc:chgData name="Juho Lahti" userId="S::juho.lahti@omnigym.com::cee2077b-6218-4cbb-8650-51aa4be7b1cc" providerId="AD" clId="Web-{41235156-8F5F-A59D-3E64-C28A7AB2446A}" dt="2025-04-03T12:48:48.143" v="1"/>
        <pc:sldMkLst>
          <pc:docMk/>
          <pc:sldMk cId="301539219" sldId="314"/>
        </pc:sldMkLst>
      </pc:sldChg>
    </pc:docChg>
  </pc:docChgLst>
  <pc:docChgLst>
    <pc:chgData name="Juho Lahti" userId="S::juho.lahti@omnigym.com::cee2077b-6218-4cbb-8650-51aa4be7b1cc" providerId="AD" clId="Web-{C2AC508A-4766-85EF-49F5-5D53BE1FCB77}"/>
    <pc:docChg chg="modSld">
      <pc:chgData name="Juho Lahti" userId="S::juho.lahti@omnigym.com::cee2077b-6218-4cbb-8650-51aa4be7b1cc" providerId="AD" clId="Web-{C2AC508A-4766-85EF-49F5-5D53BE1FCB77}" dt="2025-04-08T13:28:51.395" v="5" actId="20577"/>
      <pc:docMkLst>
        <pc:docMk/>
      </pc:docMkLst>
      <pc:sldChg chg="modSp">
        <pc:chgData name="Juho Lahti" userId="S::juho.lahti@omnigym.com::cee2077b-6218-4cbb-8650-51aa4be7b1cc" providerId="AD" clId="Web-{C2AC508A-4766-85EF-49F5-5D53BE1FCB77}" dt="2025-04-08T13:22:11.333" v="0" actId="1076"/>
        <pc:sldMkLst>
          <pc:docMk/>
          <pc:sldMk cId="2865181175" sldId="267"/>
        </pc:sldMkLst>
        <pc:picChg chg="mod">
          <ac:chgData name="Juho Lahti" userId="S::juho.lahti@omnigym.com::cee2077b-6218-4cbb-8650-51aa4be7b1cc" providerId="AD" clId="Web-{C2AC508A-4766-85EF-49F5-5D53BE1FCB77}" dt="2025-04-08T13:22:11.333" v="0" actId="1076"/>
          <ac:picMkLst>
            <pc:docMk/>
            <pc:sldMk cId="2865181175" sldId="267"/>
            <ac:picMk id="5" creationId="{5DB35CB9-55A9-1A34-ED5C-F0C5D7E88613}"/>
          </ac:picMkLst>
        </pc:picChg>
      </pc:sldChg>
      <pc:sldChg chg="modSp">
        <pc:chgData name="Juho Lahti" userId="S::juho.lahti@omnigym.com::cee2077b-6218-4cbb-8650-51aa4be7b1cc" providerId="AD" clId="Web-{C2AC508A-4766-85EF-49F5-5D53BE1FCB77}" dt="2025-04-08T13:28:51.395" v="5" actId="20577"/>
        <pc:sldMkLst>
          <pc:docMk/>
          <pc:sldMk cId="3210546700" sldId="329"/>
        </pc:sldMkLst>
        <pc:spChg chg="mod">
          <ac:chgData name="Juho Lahti" userId="S::juho.lahti@omnigym.com::cee2077b-6218-4cbb-8650-51aa4be7b1cc" providerId="AD" clId="Web-{C2AC508A-4766-85EF-49F5-5D53BE1FCB77}" dt="2025-04-08T13:28:51.395" v="5" actId="20577"/>
          <ac:spMkLst>
            <pc:docMk/>
            <pc:sldMk cId="3210546700" sldId="329"/>
            <ac:spMk id="10" creationId="{BED3366D-360D-1F75-E6DC-352B265DEFC6}"/>
          </ac:spMkLst>
        </pc:spChg>
      </pc:sldChg>
    </pc:docChg>
  </pc:docChgLst>
  <pc:docChgLst>
    <pc:chgData name="Kenneth Nylund" userId="f2a2893e-02aa-4759-9e4a-08c72f168d6e" providerId="ADAL" clId="{19CEA574-6BF8-8C42-922E-B15F1F3C679E}"/>
    <pc:docChg chg="modSld">
      <pc:chgData name="Kenneth Nylund" userId="f2a2893e-02aa-4759-9e4a-08c72f168d6e" providerId="ADAL" clId="{19CEA574-6BF8-8C42-922E-B15F1F3C679E}" dt="2025-03-24T12:27:51.182" v="2"/>
      <pc:docMkLst>
        <pc:docMk/>
      </pc:docMkLst>
      <pc:sldChg chg="addSp delSp modSp mod">
        <pc:chgData name="Kenneth Nylund" userId="f2a2893e-02aa-4759-9e4a-08c72f168d6e" providerId="ADAL" clId="{19CEA574-6BF8-8C42-922E-B15F1F3C679E}" dt="2025-03-24T12:27:51.182" v="2"/>
        <pc:sldMkLst>
          <pc:docMk/>
          <pc:sldMk cId="2588670654" sldId="261"/>
        </pc:sldMkLst>
      </pc:sldChg>
    </pc:docChg>
  </pc:docChgLst>
  <pc:docChgLst>
    <pc:chgData name="Juho Lahti" userId="S::juho.lahti@omnigym.com::cee2077b-6218-4cbb-8650-51aa4be7b1cc" providerId="AD" clId="Web-{474989E6-EC16-D607-0403-F4D447BCF48D}"/>
    <pc:docChg chg="modSld">
      <pc:chgData name="Juho Lahti" userId="S::juho.lahti@omnigym.com::cee2077b-6218-4cbb-8650-51aa4be7b1cc" providerId="AD" clId="Web-{474989E6-EC16-D607-0403-F4D447BCF48D}" dt="2025-04-03T12:52:25.168" v="1"/>
      <pc:docMkLst>
        <pc:docMk/>
      </pc:docMkLst>
      <pc:sldChg chg="addSp delSp modSp">
        <pc:chgData name="Juho Lahti" userId="S::juho.lahti@omnigym.com::cee2077b-6218-4cbb-8650-51aa4be7b1cc" providerId="AD" clId="Web-{474989E6-EC16-D607-0403-F4D447BCF48D}" dt="2025-04-03T12:52:25.168" v="1"/>
        <pc:sldMkLst>
          <pc:docMk/>
          <pc:sldMk cId="301539219" sldId="314"/>
        </pc:sldMkLst>
        <pc:picChg chg="add mod ord">
          <ac:chgData name="Juho Lahti" userId="S::juho.lahti@omnigym.com::cee2077b-6218-4cbb-8650-51aa4be7b1cc" providerId="AD" clId="Web-{474989E6-EC16-D607-0403-F4D447BCF48D}" dt="2025-04-03T12:52:25.168" v="1"/>
          <ac:picMkLst>
            <pc:docMk/>
            <pc:sldMk cId="301539219" sldId="314"/>
            <ac:picMk id="12" creationId="{E66D5B56-6E30-D256-D1DF-E0ABADE49329}"/>
          </ac:picMkLst>
        </pc:picChg>
      </pc:sldChg>
    </pc:docChg>
  </pc:docChgLst>
  <pc:docChgLst>
    <pc:chgData name="Juho Lahti" userId="S::juho.lahti@omnigym.com::cee2077b-6218-4cbb-8650-51aa4be7b1cc" providerId="AD" clId="Web-{064D2702-D58A-2E85-C335-547163ED0184}"/>
    <pc:docChg chg="modSld">
      <pc:chgData name="Juho Lahti" userId="S::juho.lahti@omnigym.com::cee2077b-6218-4cbb-8650-51aa4be7b1cc" providerId="AD" clId="Web-{064D2702-D58A-2E85-C335-547163ED0184}" dt="2025-04-03T07:58:31.585" v="3" actId="20577"/>
      <pc:docMkLst>
        <pc:docMk/>
      </pc:docMkLst>
      <pc:sldChg chg="modSp">
        <pc:chgData name="Juho Lahti" userId="S::juho.lahti@omnigym.com::cee2077b-6218-4cbb-8650-51aa4be7b1cc" providerId="AD" clId="Web-{064D2702-D58A-2E85-C335-547163ED0184}" dt="2025-04-03T07:58:31.585" v="3" actId="20577"/>
        <pc:sldMkLst>
          <pc:docMk/>
          <pc:sldMk cId="1999675297" sldId="288"/>
        </pc:sldMkLst>
        <pc:spChg chg="mod">
          <ac:chgData name="Juho Lahti" userId="S::juho.lahti@omnigym.com::cee2077b-6218-4cbb-8650-51aa4be7b1cc" providerId="AD" clId="Web-{064D2702-D58A-2E85-C335-547163ED0184}" dt="2025-04-03T07:58:31.585" v="3" actId="20577"/>
          <ac:spMkLst>
            <pc:docMk/>
            <pc:sldMk cId="1999675297" sldId="288"/>
            <ac:spMk id="6" creationId="{D526B87E-7053-1158-2287-0C0E89053063}"/>
          </ac:spMkLst>
        </pc:spChg>
      </pc:sldChg>
    </pc:docChg>
  </pc:docChgLst>
  <pc:docChgLst>
    <pc:chgData name="Kenneth Nylund" userId="f2a2893e-02aa-4759-9e4a-08c72f168d6e" providerId="ADAL" clId="{2A03A6D2-073A-1544-AB70-72DE83019797}"/>
    <pc:docChg chg="modMainMaster">
      <pc:chgData name="Kenneth Nylund" userId="f2a2893e-02aa-4759-9e4a-08c72f168d6e" providerId="ADAL" clId="{2A03A6D2-073A-1544-AB70-72DE83019797}" dt="2025-04-23T06:58:02.849" v="4" actId="20577"/>
      <pc:docMkLst>
        <pc:docMk/>
      </pc:docMkLst>
      <pc:sldMasterChg chg="modSldLayout">
        <pc:chgData name="Kenneth Nylund" userId="f2a2893e-02aa-4759-9e4a-08c72f168d6e" providerId="ADAL" clId="{2A03A6D2-073A-1544-AB70-72DE83019797}" dt="2025-04-23T06:58:02.849" v="4" actId="20577"/>
        <pc:sldMasterMkLst>
          <pc:docMk/>
          <pc:sldMasterMk cId="2507202041" sldId="2147483684"/>
        </pc:sldMasterMkLst>
        <pc:sldLayoutChg chg="modSp mod">
          <pc:chgData name="Kenneth Nylund" userId="f2a2893e-02aa-4759-9e4a-08c72f168d6e" providerId="ADAL" clId="{2A03A6D2-073A-1544-AB70-72DE83019797}" dt="2025-04-23T06:58:02.849" v="4" actId="20577"/>
          <pc:sldLayoutMkLst>
            <pc:docMk/>
            <pc:sldMasterMk cId="2507202041" sldId="2147483684"/>
            <pc:sldLayoutMk cId="3841511608" sldId="2147483703"/>
          </pc:sldLayoutMkLst>
          <pc:spChg chg="mod">
            <ac:chgData name="Kenneth Nylund" userId="f2a2893e-02aa-4759-9e4a-08c72f168d6e" providerId="ADAL" clId="{2A03A6D2-073A-1544-AB70-72DE83019797}" dt="2025-04-23T06:58:02.849" v="4" actId="20577"/>
            <ac:spMkLst>
              <pc:docMk/>
              <pc:sldMasterMk cId="2507202041" sldId="2147483684"/>
              <pc:sldLayoutMk cId="3841511608" sldId="2147483703"/>
              <ac:spMk id="16" creationId="{6DD6A1D4-4882-06FF-4015-6BDF26AC1ECA}"/>
            </ac:spMkLst>
          </pc:spChg>
        </pc:sldLayoutChg>
      </pc:sldMasterChg>
    </pc:docChg>
  </pc:docChgLst>
  <pc:docChgLst>
    <pc:chgData name="Juho Lahti" userId="S::juho.lahti@omnigym.com::cee2077b-6218-4cbb-8650-51aa4be7b1cc" providerId="AD" clId="Web-{7864863E-4E6D-49FC-D771-28119D6218EC}"/>
    <pc:docChg chg="modSld">
      <pc:chgData name="Juho Lahti" userId="S::juho.lahti@omnigym.com::cee2077b-6218-4cbb-8650-51aa4be7b1cc" providerId="AD" clId="Web-{7864863E-4E6D-49FC-D771-28119D6218EC}" dt="2025-04-15T10:38:04.013" v="13" actId="20577"/>
      <pc:docMkLst>
        <pc:docMk/>
      </pc:docMkLst>
      <pc:sldChg chg="modSp">
        <pc:chgData name="Juho Lahti" userId="S::juho.lahti@omnigym.com::cee2077b-6218-4cbb-8650-51aa4be7b1cc" providerId="AD" clId="Web-{7864863E-4E6D-49FC-D771-28119D6218EC}" dt="2025-04-15T10:38:04.013" v="13" actId="20577"/>
        <pc:sldMkLst>
          <pc:docMk/>
          <pc:sldMk cId="4090128804" sldId="321"/>
        </pc:sldMkLst>
        <pc:spChg chg="mod">
          <ac:chgData name="Juho Lahti" userId="S::juho.lahti@omnigym.com::cee2077b-6218-4cbb-8650-51aa4be7b1cc" providerId="AD" clId="Web-{7864863E-4E6D-49FC-D771-28119D6218EC}" dt="2025-04-15T10:38:04.013" v="13" actId="20577"/>
          <ac:spMkLst>
            <pc:docMk/>
            <pc:sldMk cId="4090128804" sldId="321"/>
            <ac:spMk id="8" creationId="{1E6C0FCE-4972-0305-BA7D-1CDFB1622731}"/>
          </ac:spMkLst>
        </pc:spChg>
      </pc:sldChg>
    </pc:docChg>
  </pc:docChgLst>
  <pc:docChgLst>
    <pc:chgData name="Juho Lahti" userId="S::juho.lahti@omnigym.com::cee2077b-6218-4cbb-8650-51aa4be7b1cc" providerId="AD" clId="Web-{D6BDD814-54E6-1316-7FB6-CE60CE26F09D}"/>
    <pc:docChg chg="modSld">
      <pc:chgData name="Juho Lahti" userId="S::juho.lahti@omnigym.com::cee2077b-6218-4cbb-8650-51aa4be7b1cc" providerId="AD" clId="Web-{D6BDD814-54E6-1316-7FB6-CE60CE26F09D}" dt="2025-04-15T09:34:02.940" v="43" actId="14100"/>
      <pc:docMkLst>
        <pc:docMk/>
      </pc:docMkLst>
      <pc:sldChg chg="modSp">
        <pc:chgData name="Juho Lahti" userId="S::juho.lahti@omnigym.com::cee2077b-6218-4cbb-8650-51aa4be7b1cc" providerId="AD" clId="Web-{D6BDD814-54E6-1316-7FB6-CE60CE26F09D}" dt="2025-04-15T06:49:13.347" v="1" actId="1076"/>
        <pc:sldMkLst>
          <pc:docMk/>
          <pc:sldMk cId="927299336" sldId="263"/>
        </pc:sldMkLst>
        <pc:picChg chg="mod">
          <ac:chgData name="Juho Lahti" userId="S::juho.lahti@omnigym.com::cee2077b-6218-4cbb-8650-51aa4be7b1cc" providerId="AD" clId="Web-{D6BDD814-54E6-1316-7FB6-CE60CE26F09D}" dt="2025-04-15T06:49:13.347" v="1" actId="1076"/>
          <ac:picMkLst>
            <pc:docMk/>
            <pc:sldMk cId="927299336" sldId="263"/>
            <ac:picMk id="11" creationId="{040305DF-E8F1-979C-C7FA-6D8AFB82D99F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4:02.940" v="43" actId="14100"/>
        <pc:sldMkLst>
          <pc:docMk/>
          <pc:sldMk cId="3975572184" sldId="266"/>
        </pc:sldMkLst>
        <pc:picChg chg="mod">
          <ac:chgData name="Juho Lahti" userId="S::juho.lahti@omnigym.com::cee2077b-6218-4cbb-8650-51aa4be7b1cc" providerId="AD" clId="Web-{D6BDD814-54E6-1316-7FB6-CE60CE26F09D}" dt="2025-04-15T09:34:02.940" v="43" actId="14100"/>
          <ac:picMkLst>
            <pc:docMk/>
            <pc:sldMk cId="3975572184" sldId="266"/>
            <ac:picMk id="12" creationId="{53DE3BA6-2469-96E6-1C47-111E46E2F8D7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3:53.377" v="42" actId="14100"/>
        <pc:sldMkLst>
          <pc:docMk/>
          <pc:sldMk cId="425892978" sldId="268"/>
        </pc:sldMkLst>
        <pc:picChg chg="mod">
          <ac:chgData name="Juho Lahti" userId="S::juho.lahti@omnigym.com::cee2077b-6218-4cbb-8650-51aa4be7b1cc" providerId="AD" clId="Web-{D6BDD814-54E6-1316-7FB6-CE60CE26F09D}" dt="2025-04-15T09:33:53.377" v="42" actId="14100"/>
          <ac:picMkLst>
            <pc:docMk/>
            <pc:sldMk cId="425892978" sldId="268"/>
            <ac:picMk id="8" creationId="{1186E405-1346-7086-4614-A6158AF03ABE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28:13.131" v="5" actId="1076"/>
        <pc:sldMkLst>
          <pc:docMk/>
          <pc:sldMk cId="1201575695" sldId="269"/>
        </pc:sldMkLst>
        <pc:picChg chg="mod">
          <ac:chgData name="Juho Lahti" userId="S::juho.lahti@omnigym.com::cee2077b-6218-4cbb-8650-51aa4be7b1cc" providerId="AD" clId="Web-{D6BDD814-54E6-1316-7FB6-CE60CE26F09D}" dt="2025-04-15T09:28:13.131" v="5" actId="1076"/>
          <ac:picMkLst>
            <pc:docMk/>
            <pc:sldMk cId="1201575695" sldId="269"/>
            <ac:picMk id="13" creationId="{77E0FA7A-57F7-C0AC-F438-716215E24DC5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29:09.336" v="9" actId="1076"/>
        <pc:sldMkLst>
          <pc:docMk/>
          <pc:sldMk cId="1391883694" sldId="277"/>
        </pc:sldMkLst>
        <pc:picChg chg="mod">
          <ac:chgData name="Juho Lahti" userId="S::juho.lahti@omnigym.com::cee2077b-6218-4cbb-8650-51aa4be7b1cc" providerId="AD" clId="Web-{D6BDD814-54E6-1316-7FB6-CE60CE26F09D}" dt="2025-04-15T09:29:09.336" v="9" actId="1076"/>
          <ac:picMkLst>
            <pc:docMk/>
            <pc:sldMk cId="1391883694" sldId="277"/>
            <ac:picMk id="15" creationId="{28BC70D2-2A6C-104A-BFBF-993905E7061A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29:22.711" v="11" actId="1076"/>
        <pc:sldMkLst>
          <pc:docMk/>
          <pc:sldMk cId="2270753656" sldId="281"/>
        </pc:sldMkLst>
        <pc:picChg chg="mod">
          <ac:chgData name="Juho Lahti" userId="S::juho.lahti@omnigym.com::cee2077b-6218-4cbb-8650-51aa4be7b1cc" providerId="AD" clId="Web-{D6BDD814-54E6-1316-7FB6-CE60CE26F09D}" dt="2025-04-15T09:29:22.711" v="11" actId="1076"/>
          <ac:picMkLst>
            <pc:docMk/>
            <pc:sldMk cId="2270753656" sldId="281"/>
            <ac:picMk id="17" creationId="{25901B9A-EFFD-D852-8685-D3FFF3E01606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29:32.180" v="13" actId="1076"/>
        <pc:sldMkLst>
          <pc:docMk/>
          <pc:sldMk cId="1337902588" sldId="283"/>
        </pc:sldMkLst>
        <pc:picChg chg="mod">
          <ac:chgData name="Juho Lahti" userId="S::juho.lahti@omnigym.com::cee2077b-6218-4cbb-8650-51aa4be7b1cc" providerId="AD" clId="Web-{D6BDD814-54E6-1316-7FB6-CE60CE26F09D}" dt="2025-04-15T09:29:32.180" v="13" actId="1076"/>
          <ac:picMkLst>
            <pc:docMk/>
            <pc:sldMk cId="1337902588" sldId="283"/>
            <ac:picMk id="15" creationId="{30323FAF-0D45-CB62-7817-7632B6F4D746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29:40.243" v="15" actId="1076"/>
        <pc:sldMkLst>
          <pc:docMk/>
          <pc:sldMk cId="1957774446" sldId="285"/>
        </pc:sldMkLst>
        <pc:picChg chg="mod">
          <ac:chgData name="Juho Lahti" userId="S::juho.lahti@omnigym.com::cee2077b-6218-4cbb-8650-51aa4be7b1cc" providerId="AD" clId="Web-{D6BDD814-54E6-1316-7FB6-CE60CE26F09D}" dt="2025-04-15T09:29:40.243" v="15" actId="1076"/>
          <ac:picMkLst>
            <pc:docMk/>
            <pc:sldMk cId="1957774446" sldId="285"/>
            <ac:picMk id="13" creationId="{41FA4661-D77A-81AD-A76C-24AE8C3E8CE4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29:51.134" v="17" actId="1076"/>
        <pc:sldMkLst>
          <pc:docMk/>
          <pc:sldMk cId="1976862524" sldId="287"/>
        </pc:sldMkLst>
        <pc:picChg chg="mod">
          <ac:chgData name="Juho Lahti" userId="S::juho.lahti@omnigym.com::cee2077b-6218-4cbb-8650-51aa4be7b1cc" providerId="AD" clId="Web-{D6BDD814-54E6-1316-7FB6-CE60CE26F09D}" dt="2025-04-15T09:29:51.134" v="17" actId="1076"/>
          <ac:picMkLst>
            <pc:docMk/>
            <pc:sldMk cId="1976862524" sldId="287"/>
            <ac:picMk id="13" creationId="{4A641F6D-188F-3B6E-D48F-1D9C4CA1CB82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0:13.244" v="19" actId="1076"/>
        <pc:sldMkLst>
          <pc:docMk/>
          <pc:sldMk cId="1427723134" sldId="291"/>
        </pc:sldMkLst>
        <pc:picChg chg="mod">
          <ac:chgData name="Juho Lahti" userId="S::juho.lahti@omnigym.com::cee2077b-6218-4cbb-8650-51aa4be7b1cc" providerId="AD" clId="Web-{D6BDD814-54E6-1316-7FB6-CE60CE26F09D}" dt="2025-04-15T09:30:13.244" v="19" actId="1076"/>
          <ac:picMkLst>
            <pc:docMk/>
            <pc:sldMk cId="1427723134" sldId="291"/>
            <ac:picMk id="13" creationId="{9B15DAE5-F12D-BD6D-7AB2-54B438271F68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3:32.704" v="41" actId="14100"/>
        <pc:sldMkLst>
          <pc:docMk/>
          <pc:sldMk cId="3997859170" sldId="292"/>
        </pc:sldMkLst>
        <pc:picChg chg="mod">
          <ac:chgData name="Juho Lahti" userId="S::juho.lahti@omnigym.com::cee2077b-6218-4cbb-8650-51aa4be7b1cc" providerId="AD" clId="Web-{D6BDD814-54E6-1316-7FB6-CE60CE26F09D}" dt="2025-04-15T09:33:32.704" v="41" actId="14100"/>
          <ac:picMkLst>
            <pc:docMk/>
            <pc:sldMk cId="3997859170" sldId="292"/>
            <ac:picMk id="14" creationId="{67D8A2E9-016F-4142-97C5-4F57334DFE97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0:24.807" v="21" actId="1076"/>
        <pc:sldMkLst>
          <pc:docMk/>
          <pc:sldMk cId="585992601" sldId="293"/>
        </pc:sldMkLst>
        <pc:picChg chg="mod">
          <ac:chgData name="Juho Lahti" userId="S::juho.lahti@omnigym.com::cee2077b-6218-4cbb-8650-51aa4be7b1cc" providerId="AD" clId="Web-{D6BDD814-54E6-1316-7FB6-CE60CE26F09D}" dt="2025-04-15T09:30:24.807" v="21" actId="1076"/>
          <ac:picMkLst>
            <pc:docMk/>
            <pc:sldMk cId="585992601" sldId="293"/>
            <ac:picMk id="11" creationId="{CB764D61-2D3E-5551-4694-A3E1ADF7186C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3:26.564" v="40" actId="14100"/>
        <pc:sldMkLst>
          <pc:docMk/>
          <pc:sldMk cId="2314132524" sldId="294"/>
        </pc:sldMkLst>
        <pc:picChg chg="mod">
          <ac:chgData name="Juho Lahti" userId="S::juho.lahti@omnigym.com::cee2077b-6218-4cbb-8650-51aa4be7b1cc" providerId="AD" clId="Web-{D6BDD814-54E6-1316-7FB6-CE60CE26F09D}" dt="2025-04-15T09:33:26.564" v="40" actId="14100"/>
          <ac:picMkLst>
            <pc:docMk/>
            <pc:sldMk cId="2314132524" sldId="294"/>
            <ac:picMk id="8" creationId="{7B66ABAC-4A51-63F7-909B-D8BF947E0FAB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0:37.855" v="22" actId="14100"/>
        <pc:sldMkLst>
          <pc:docMk/>
          <pc:sldMk cId="2702380097" sldId="297"/>
        </pc:sldMkLst>
        <pc:picChg chg="mod">
          <ac:chgData name="Juho Lahti" userId="S::juho.lahti@omnigym.com::cee2077b-6218-4cbb-8650-51aa4be7b1cc" providerId="AD" clId="Web-{D6BDD814-54E6-1316-7FB6-CE60CE26F09D}" dt="2025-04-15T09:30:37.855" v="22" actId="14100"/>
          <ac:picMkLst>
            <pc:docMk/>
            <pc:sldMk cId="2702380097" sldId="297"/>
            <ac:picMk id="12" creationId="{5BE43B1E-BB6F-4B83-E37A-3EB40628F8E6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3:17.376" v="39" actId="14100"/>
        <pc:sldMkLst>
          <pc:docMk/>
          <pc:sldMk cId="1565457628" sldId="298"/>
        </pc:sldMkLst>
        <pc:picChg chg="mod">
          <ac:chgData name="Juho Lahti" userId="S::juho.lahti@omnigym.com::cee2077b-6218-4cbb-8650-51aa4be7b1cc" providerId="AD" clId="Web-{D6BDD814-54E6-1316-7FB6-CE60CE26F09D}" dt="2025-04-15T09:33:17.376" v="39" actId="14100"/>
          <ac:picMkLst>
            <pc:docMk/>
            <pc:sldMk cId="1565457628" sldId="298"/>
            <ac:picMk id="8" creationId="{D672A70B-BCD6-3850-1B8A-9C35670B4388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0:51.308" v="24" actId="1076"/>
        <pc:sldMkLst>
          <pc:docMk/>
          <pc:sldMk cId="192156471" sldId="299"/>
        </pc:sldMkLst>
        <pc:picChg chg="mod">
          <ac:chgData name="Juho Lahti" userId="S::juho.lahti@omnigym.com::cee2077b-6218-4cbb-8650-51aa4be7b1cc" providerId="AD" clId="Web-{D6BDD814-54E6-1316-7FB6-CE60CE26F09D}" dt="2025-04-15T09:30:51.308" v="24" actId="1076"/>
          <ac:picMkLst>
            <pc:docMk/>
            <pc:sldMk cId="192156471" sldId="299"/>
            <ac:picMk id="13" creationId="{13FFC9F7-4B0D-E3D4-F82C-0215859825E4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1:03.402" v="26" actId="1076"/>
        <pc:sldMkLst>
          <pc:docMk/>
          <pc:sldMk cId="3228881062" sldId="303"/>
        </pc:sldMkLst>
        <pc:picChg chg="mod">
          <ac:chgData name="Juho Lahti" userId="S::juho.lahti@omnigym.com::cee2077b-6218-4cbb-8650-51aa4be7b1cc" providerId="AD" clId="Web-{D6BDD814-54E6-1316-7FB6-CE60CE26F09D}" dt="2025-04-15T09:31:03.402" v="26" actId="1076"/>
          <ac:picMkLst>
            <pc:docMk/>
            <pc:sldMk cId="3228881062" sldId="303"/>
            <ac:picMk id="10" creationId="{FE4EE68B-3BF0-1150-ACB9-CF860F0AB8B5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2:51.844" v="37" actId="14100"/>
        <pc:sldMkLst>
          <pc:docMk/>
          <pc:sldMk cId="4005359319" sldId="304"/>
        </pc:sldMkLst>
        <pc:picChg chg="mod">
          <ac:chgData name="Juho Lahti" userId="S::juho.lahti@omnigym.com::cee2077b-6218-4cbb-8650-51aa4be7b1cc" providerId="AD" clId="Web-{D6BDD814-54E6-1316-7FB6-CE60CE26F09D}" dt="2025-04-15T09:32:51.844" v="37" actId="14100"/>
          <ac:picMkLst>
            <pc:docMk/>
            <pc:sldMk cId="4005359319" sldId="304"/>
            <ac:picMk id="23" creationId="{3CD2E7C5-ACBC-828F-53A4-74E358D988E7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1:22.731" v="28" actId="14100"/>
        <pc:sldMkLst>
          <pc:docMk/>
          <pc:sldMk cId="403097902" sldId="307"/>
        </pc:sldMkLst>
        <pc:picChg chg="mod">
          <ac:chgData name="Juho Lahti" userId="S::juho.lahti@omnigym.com::cee2077b-6218-4cbb-8650-51aa4be7b1cc" providerId="AD" clId="Web-{D6BDD814-54E6-1316-7FB6-CE60CE26F09D}" dt="2025-04-15T09:31:22.731" v="28" actId="14100"/>
          <ac:picMkLst>
            <pc:docMk/>
            <pc:sldMk cId="403097902" sldId="307"/>
            <ac:picMk id="13" creationId="{BB1159E3-6117-8243-0F2D-0BDBF5492568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2:38.546" v="36" actId="14100"/>
        <pc:sldMkLst>
          <pc:docMk/>
          <pc:sldMk cId="2913603631" sldId="310"/>
        </pc:sldMkLst>
        <pc:picChg chg="mod">
          <ac:chgData name="Juho Lahti" userId="S::juho.lahti@omnigym.com::cee2077b-6218-4cbb-8650-51aa4be7b1cc" providerId="AD" clId="Web-{D6BDD814-54E6-1316-7FB6-CE60CE26F09D}" dt="2025-04-15T09:32:38.546" v="36" actId="14100"/>
          <ac:picMkLst>
            <pc:docMk/>
            <pc:sldMk cId="2913603631" sldId="310"/>
            <ac:picMk id="8" creationId="{B2845DED-29FD-2396-7FEF-F453B598F482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2:30.937" v="35" actId="14100"/>
        <pc:sldMkLst>
          <pc:docMk/>
          <pc:sldMk cId="3245726164" sldId="311"/>
        </pc:sldMkLst>
        <pc:picChg chg="mod">
          <ac:chgData name="Juho Lahti" userId="S::juho.lahti@omnigym.com::cee2077b-6218-4cbb-8650-51aa4be7b1cc" providerId="AD" clId="Web-{D6BDD814-54E6-1316-7FB6-CE60CE26F09D}" dt="2025-04-15T09:32:30.937" v="35" actId="14100"/>
          <ac:picMkLst>
            <pc:docMk/>
            <pc:sldMk cId="3245726164" sldId="311"/>
            <ac:picMk id="9" creationId="{297DCE3D-6792-70E4-4F56-80576B9118F0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2:21.968" v="34" actId="14100"/>
        <pc:sldMkLst>
          <pc:docMk/>
          <pc:sldMk cId="634195348" sldId="315"/>
        </pc:sldMkLst>
        <pc:picChg chg="mod">
          <ac:chgData name="Juho Lahti" userId="S::juho.lahti@omnigym.com::cee2077b-6218-4cbb-8650-51aa4be7b1cc" providerId="AD" clId="Web-{D6BDD814-54E6-1316-7FB6-CE60CE26F09D}" dt="2025-04-15T09:32:21.968" v="34" actId="14100"/>
          <ac:picMkLst>
            <pc:docMk/>
            <pc:sldMk cId="634195348" sldId="315"/>
            <ac:picMk id="8" creationId="{0602A71A-BB9A-17AE-F563-05318698CBBC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1:38.794" v="30" actId="1076"/>
        <pc:sldMkLst>
          <pc:docMk/>
          <pc:sldMk cId="1786213942" sldId="316"/>
        </pc:sldMkLst>
        <pc:picChg chg="mod">
          <ac:chgData name="Juho Lahti" userId="S::juho.lahti@omnigym.com::cee2077b-6218-4cbb-8650-51aa4be7b1cc" providerId="AD" clId="Web-{D6BDD814-54E6-1316-7FB6-CE60CE26F09D}" dt="2025-04-15T09:31:38.794" v="30" actId="1076"/>
          <ac:picMkLst>
            <pc:docMk/>
            <pc:sldMk cId="1786213942" sldId="316"/>
            <ac:picMk id="15" creationId="{8EBF9E60-9799-EEC3-37BA-6AD8BD572E7B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1:46.716" v="32" actId="1076"/>
        <pc:sldMkLst>
          <pc:docMk/>
          <pc:sldMk cId="366337276" sldId="318"/>
        </pc:sldMkLst>
        <pc:picChg chg="mod">
          <ac:chgData name="Juho Lahti" userId="S::juho.lahti@omnigym.com::cee2077b-6218-4cbb-8650-51aa4be7b1cc" providerId="AD" clId="Web-{D6BDD814-54E6-1316-7FB6-CE60CE26F09D}" dt="2025-04-15T09:31:46.716" v="32" actId="1076"/>
          <ac:picMkLst>
            <pc:docMk/>
            <pc:sldMk cId="366337276" sldId="318"/>
            <ac:picMk id="11" creationId="{3D70E324-3C59-C7F0-5777-C4711E2B97DD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1:57.232" v="33" actId="14100"/>
        <pc:sldMkLst>
          <pc:docMk/>
          <pc:sldMk cId="4090128804" sldId="321"/>
        </pc:sldMkLst>
        <pc:picChg chg="mod">
          <ac:chgData name="Juho Lahti" userId="S::juho.lahti@omnigym.com::cee2077b-6218-4cbb-8650-51aa4be7b1cc" providerId="AD" clId="Web-{D6BDD814-54E6-1316-7FB6-CE60CE26F09D}" dt="2025-04-15T09:31:57.232" v="33" actId="14100"/>
          <ac:picMkLst>
            <pc:docMk/>
            <pc:sldMk cId="4090128804" sldId="321"/>
            <ac:picMk id="13" creationId="{8E5214C7-7B57-44DA-25CD-C8C1D63A8DEC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3:04.547" v="38" actId="14100"/>
        <pc:sldMkLst>
          <pc:docMk/>
          <pc:sldMk cId="4267676378" sldId="328"/>
        </pc:sldMkLst>
        <pc:picChg chg="mod">
          <ac:chgData name="Juho Lahti" userId="S::juho.lahti@omnigym.com::cee2077b-6218-4cbb-8650-51aa4be7b1cc" providerId="AD" clId="Web-{D6BDD814-54E6-1316-7FB6-CE60CE26F09D}" dt="2025-04-15T09:33:04.547" v="38" actId="14100"/>
          <ac:picMkLst>
            <pc:docMk/>
            <pc:sldMk cId="4267676378" sldId="328"/>
            <ac:picMk id="8" creationId="{569BAD1B-C458-D6B5-F338-CC54C99F31F1}"/>
          </ac:picMkLst>
        </pc:picChg>
      </pc:sldChg>
      <pc:sldChg chg="modSp">
        <pc:chgData name="Juho Lahti" userId="S::juho.lahti@omnigym.com::cee2077b-6218-4cbb-8650-51aa4be7b1cc" providerId="AD" clId="Web-{D6BDD814-54E6-1316-7FB6-CE60CE26F09D}" dt="2025-04-15T09:31:10.575" v="27" actId="14100"/>
        <pc:sldMkLst>
          <pc:docMk/>
          <pc:sldMk cId="3210546700" sldId="329"/>
        </pc:sldMkLst>
        <pc:picChg chg="mod">
          <ac:chgData name="Juho Lahti" userId="S::juho.lahti@omnigym.com::cee2077b-6218-4cbb-8650-51aa4be7b1cc" providerId="AD" clId="Web-{D6BDD814-54E6-1316-7FB6-CE60CE26F09D}" dt="2025-04-15T09:31:10.575" v="27" actId="14100"/>
          <ac:picMkLst>
            <pc:docMk/>
            <pc:sldMk cId="3210546700" sldId="329"/>
            <ac:picMk id="20" creationId="{23881DD3-FDD5-1D26-CEE4-A30C1505DC77}"/>
          </ac:picMkLst>
        </pc:picChg>
      </pc:sldChg>
    </pc:docChg>
  </pc:docChgLst>
  <pc:docChgLst>
    <pc:chgData name="Juho Lahti" userId="S::juho.lahti@omnigym.com::cee2077b-6218-4cbb-8650-51aa4be7b1cc" providerId="AD" clId="Web-{1A28AB9B-9176-83DC-E18D-8FFAC39949A8}"/>
    <pc:docChg chg="modSld">
      <pc:chgData name="Juho Lahti" userId="S::juho.lahti@omnigym.com::cee2077b-6218-4cbb-8650-51aa4be7b1cc" providerId="AD" clId="Web-{1A28AB9B-9176-83DC-E18D-8FFAC39949A8}" dt="2025-04-03T12:18:14.793" v="4"/>
      <pc:docMkLst>
        <pc:docMk/>
      </pc:docMkLst>
      <pc:sldChg chg="addSp delSp modSp">
        <pc:chgData name="Juho Lahti" userId="S::juho.lahti@omnigym.com::cee2077b-6218-4cbb-8650-51aa4be7b1cc" providerId="AD" clId="Web-{1A28AB9B-9176-83DC-E18D-8FFAC39949A8}" dt="2025-04-03T12:14:06.331" v="1"/>
        <pc:sldMkLst>
          <pc:docMk/>
          <pc:sldMk cId="2596414046" sldId="289"/>
        </pc:sldMkLst>
        <pc:picChg chg="add mod ord">
          <ac:chgData name="Juho Lahti" userId="S::juho.lahti@omnigym.com::cee2077b-6218-4cbb-8650-51aa4be7b1cc" providerId="AD" clId="Web-{1A28AB9B-9176-83DC-E18D-8FFAC39949A8}" dt="2025-04-03T12:14:06.331" v="1"/>
          <ac:picMkLst>
            <pc:docMk/>
            <pc:sldMk cId="2596414046" sldId="289"/>
            <ac:picMk id="10" creationId="{B0540D5A-6B25-3113-5E57-733553CAED04}"/>
          </ac:picMkLst>
        </pc:picChg>
      </pc:sldChg>
      <pc:sldChg chg="addSp delSp modSp">
        <pc:chgData name="Juho Lahti" userId="S::juho.lahti@omnigym.com::cee2077b-6218-4cbb-8650-51aa4be7b1cc" providerId="AD" clId="Web-{1A28AB9B-9176-83DC-E18D-8FFAC39949A8}" dt="2025-04-03T12:17:03.790" v="3"/>
        <pc:sldMkLst>
          <pc:docMk/>
          <pc:sldMk cId="2488008388" sldId="295"/>
        </pc:sldMkLst>
        <pc:picChg chg="add mod ord">
          <ac:chgData name="Juho Lahti" userId="S::juho.lahti@omnigym.com::cee2077b-6218-4cbb-8650-51aa4be7b1cc" providerId="AD" clId="Web-{1A28AB9B-9176-83DC-E18D-8FFAC39949A8}" dt="2025-04-03T12:17:03.790" v="3"/>
          <ac:picMkLst>
            <pc:docMk/>
            <pc:sldMk cId="2488008388" sldId="295"/>
            <ac:picMk id="10" creationId="{EFA3A716-CE66-BA1D-E241-1D272611925E}"/>
          </ac:picMkLst>
        </pc:picChg>
      </pc:sldChg>
      <pc:sldChg chg="modSp">
        <pc:chgData name="Juho Lahti" userId="S::juho.lahti@omnigym.com::cee2077b-6218-4cbb-8650-51aa4be7b1cc" providerId="AD" clId="Web-{1A28AB9B-9176-83DC-E18D-8FFAC39949A8}" dt="2025-04-03T12:18:14.793" v="4"/>
        <pc:sldMkLst>
          <pc:docMk/>
          <pc:sldMk cId="2887856445" sldId="296"/>
        </pc:sldMkLst>
        <pc:picChg chg="mod">
          <ac:chgData name="Juho Lahti" userId="S::juho.lahti@omnigym.com::cee2077b-6218-4cbb-8650-51aa4be7b1cc" providerId="AD" clId="Web-{1A28AB9B-9176-83DC-E18D-8FFAC39949A8}" dt="2025-04-03T12:18:14.793" v="4"/>
          <ac:picMkLst>
            <pc:docMk/>
            <pc:sldMk cId="2887856445" sldId="296"/>
            <ac:picMk id="10" creationId="{ECBC8CFD-50FE-2407-CC17-EBF64061D5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4ADD-2B5D-BB45-88B5-D24C7A97148F}" type="datetimeFigureOut">
              <a:rPr lang="en-FI" smtClean="0"/>
              <a:t>05/16/2025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34BF2-09E9-CC4E-916F-20DC8073409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0290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34BF2-09E9-CC4E-916F-20DC8073409C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57687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34BF2-09E9-CC4E-916F-20DC8073409C}" type="slidenum">
              <a:rPr lang="en-FI" smtClean="0"/>
              <a:t>39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25249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34BF2-09E9-CC4E-916F-20DC8073409C}" type="slidenum">
              <a:rPr lang="en-FI" smtClean="0"/>
              <a:t>43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0898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guide -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F89A8410-80F5-46DB-F190-300B79EB529C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512466" y="2678017"/>
            <a:ext cx="5873152" cy="355949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359" y="618845"/>
            <a:ext cx="6199136" cy="4379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orbel" panose="020B0503020204020204" pitchFamily="34" charset="0"/>
              </a:defRPr>
            </a:lvl1pPr>
          </a:lstStyle>
          <a:p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</a:t>
            </a:r>
            <a:r>
              <a:rPr lang="sv-SE" noProof="0" err="1"/>
              <a:t>title</a:t>
            </a:r>
            <a:r>
              <a:rPr lang="sv-SE" noProof="0"/>
              <a:t>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02685-8552-7407-10E4-EE9327841A3C}"/>
              </a:ext>
            </a:extLst>
          </p:cNvPr>
          <p:cNvCxnSpPr>
            <a:cxnSpLocks/>
          </p:cNvCxnSpPr>
          <p:nvPr userDrawn="1"/>
        </p:nvCxnSpPr>
        <p:spPr>
          <a:xfrm>
            <a:off x="276615" y="1070550"/>
            <a:ext cx="619913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072BF2-AA87-6DA1-A6CB-24016A18510C}"/>
              </a:ext>
            </a:extLst>
          </p:cNvPr>
          <p:cNvGrpSpPr/>
          <p:nvPr userDrawn="1"/>
        </p:nvGrpSpPr>
        <p:grpSpPr>
          <a:xfrm>
            <a:off x="5302777" y="1246944"/>
            <a:ext cx="1177087" cy="1681523"/>
            <a:chOff x="5302777" y="1246944"/>
            <a:chExt cx="1177087" cy="1681523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556B6128-574A-ACC0-ED68-BE0BA0CDAC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02777" y="2678017"/>
              <a:ext cx="1177087" cy="236349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000" noProof="0">
                  <a:latin typeface="Corbel" panose="020B0503020204020204" pitchFamily="34" charset="0"/>
                </a:rPr>
                <a:t>Muskelgrupper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AAEF7D-BA74-EC12-DBB6-A961810D96A4}"/>
                </a:ext>
              </a:extLst>
            </p:cNvPr>
            <p:cNvSpPr/>
            <p:nvPr userDrawn="1"/>
          </p:nvSpPr>
          <p:spPr>
            <a:xfrm>
              <a:off x="5302777" y="1246944"/>
              <a:ext cx="1177087" cy="168152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noProof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11EEC8-C387-9BBD-E21E-983B5CBAAF49}"/>
              </a:ext>
            </a:extLst>
          </p:cNvPr>
          <p:cNvGrpSpPr/>
          <p:nvPr userDrawn="1"/>
        </p:nvGrpSpPr>
        <p:grpSpPr>
          <a:xfrm>
            <a:off x="3452150" y="7595504"/>
            <a:ext cx="1878787" cy="326087"/>
            <a:chOff x="3576919" y="8143960"/>
            <a:chExt cx="1878787" cy="32608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62D7BE-D3B7-A059-4A80-D3804246FA65}"/>
                </a:ext>
              </a:extLst>
            </p:cNvPr>
            <p:cNvSpPr/>
            <p:nvPr/>
          </p:nvSpPr>
          <p:spPr>
            <a:xfrm>
              <a:off x="3576919" y="8143960"/>
              <a:ext cx="326087" cy="326087"/>
            </a:xfrm>
            <a:prstGeom prst="ellipse">
              <a:avLst/>
            </a:prstGeom>
            <a:solidFill>
              <a:srgbClr val="268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noProof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700B6E-3585-C0DE-9176-2B6F1A2C9DF5}"/>
                </a:ext>
              </a:extLst>
            </p:cNvPr>
            <p:cNvSpPr/>
            <p:nvPr/>
          </p:nvSpPr>
          <p:spPr>
            <a:xfrm>
              <a:off x="3965094" y="8143960"/>
              <a:ext cx="326087" cy="326087"/>
            </a:xfrm>
            <a:prstGeom prst="ellipse">
              <a:avLst/>
            </a:prstGeom>
            <a:solidFill>
              <a:srgbClr val="E21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noProof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56E5DA-F459-6D00-8034-F7F388A4A5BD}"/>
                </a:ext>
              </a:extLst>
            </p:cNvPr>
            <p:cNvSpPr/>
            <p:nvPr/>
          </p:nvSpPr>
          <p:spPr>
            <a:xfrm>
              <a:off x="4353269" y="8143960"/>
              <a:ext cx="326087" cy="326087"/>
            </a:xfrm>
            <a:prstGeom prst="ellipse">
              <a:avLst/>
            </a:prstGeom>
            <a:solidFill>
              <a:srgbClr val="10A6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noProof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A6CE8C-E5D3-0AEF-EA2B-BC8857280A8A}"/>
                </a:ext>
              </a:extLst>
            </p:cNvPr>
            <p:cNvSpPr/>
            <p:nvPr/>
          </p:nvSpPr>
          <p:spPr>
            <a:xfrm>
              <a:off x="4741444" y="8143960"/>
              <a:ext cx="326087" cy="326087"/>
            </a:xfrm>
            <a:prstGeom prst="ellipse">
              <a:avLst/>
            </a:prstGeom>
            <a:solidFill>
              <a:srgbClr val="FBB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noProof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A97B0C3-D4C8-9DF8-04CC-A55C312CFAD4}"/>
                </a:ext>
              </a:extLst>
            </p:cNvPr>
            <p:cNvSpPr/>
            <p:nvPr/>
          </p:nvSpPr>
          <p:spPr>
            <a:xfrm>
              <a:off x="5129619" y="8143960"/>
              <a:ext cx="326087" cy="326087"/>
            </a:xfrm>
            <a:prstGeom prst="ellipse">
              <a:avLst/>
            </a:prstGeom>
            <a:solidFill>
              <a:srgbClr val="3746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noProof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4FAF17C-A602-00BF-A513-54AE9C532FAC}"/>
              </a:ext>
            </a:extLst>
          </p:cNvPr>
          <p:cNvSpPr txBox="1">
            <a:spLocks/>
          </p:cNvSpPr>
          <p:nvPr userDrawn="1"/>
        </p:nvSpPr>
        <p:spPr>
          <a:xfrm>
            <a:off x="459912" y="6543871"/>
            <a:ext cx="2827094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PRODUKTEGENSKAPER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3DB491A-B758-ECFA-4867-69C5E5146ED1}"/>
              </a:ext>
            </a:extLst>
          </p:cNvPr>
          <p:cNvSpPr txBox="1">
            <a:spLocks/>
          </p:cNvSpPr>
          <p:nvPr userDrawn="1"/>
        </p:nvSpPr>
        <p:spPr>
          <a:xfrm>
            <a:off x="3376183" y="6543871"/>
            <a:ext cx="2660660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FÄRGVAL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8AC07CF-AC05-5DE7-9EF9-F3D20DA79D5B}"/>
              </a:ext>
            </a:extLst>
          </p:cNvPr>
          <p:cNvSpPr txBox="1">
            <a:spLocks/>
          </p:cNvSpPr>
          <p:nvPr userDrawn="1"/>
        </p:nvSpPr>
        <p:spPr>
          <a:xfrm>
            <a:off x="3375766" y="6719153"/>
            <a:ext cx="3009852" cy="77365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Produkten kan beställas i fem standardfärger:</a:t>
            </a:r>
            <a:b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RAL 5012 (blå), RAL 3020 (röd), RAL 6018 (grön) RAL 1017 (gul), or RAL 7024 (grå).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53A1E87-737E-4690-91D3-352510FA210F}"/>
              </a:ext>
            </a:extLst>
          </p:cNvPr>
          <p:cNvSpPr txBox="1">
            <a:spLocks/>
          </p:cNvSpPr>
          <p:nvPr userDrawn="1"/>
        </p:nvSpPr>
        <p:spPr>
          <a:xfrm>
            <a:off x="3375765" y="7974443"/>
            <a:ext cx="3099985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Andra RAL-färger finns tillgängliga mot extra kostnad.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609EBEE-76D0-22FB-D765-74D6C279287A}"/>
              </a:ext>
            </a:extLst>
          </p:cNvPr>
          <p:cNvSpPr txBox="1">
            <a:spLocks/>
          </p:cNvSpPr>
          <p:nvPr userDrawn="1"/>
        </p:nvSpPr>
        <p:spPr>
          <a:xfrm>
            <a:off x="471487" y="6719154"/>
            <a:ext cx="3009852" cy="53055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Effektiv och säker träningsutrustning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4124119-175A-C5DD-F20F-734E8C759B24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5386748" y="1346498"/>
            <a:ext cx="1009145" cy="120575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E926C6D-C07D-F8D8-FD1A-F23EF1CAEDD9}"/>
              </a:ext>
            </a:extLst>
          </p:cNvPr>
          <p:cNvSpPr txBox="1">
            <a:spLocks/>
          </p:cNvSpPr>
          <p:nvPr userDrawn="1"/>
        </p:nvSpPr>
        <p:spPr>
          <a:xfrm>
            <a:off x="181501" y="1121889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PRODUKTGUIDE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A01B04A-92E8-1702-C003-44C08669E82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471487" y="7009869"/>
            <a:ext cx="2842191" cy="1492594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noProof="0"/>
              <a:t> </a:t>
            </a:r>
            <a:r>
              <a:rPr lang="sv-SE" noProof="0" err="1"/>
              <a:t>Xxx</a:t>
            </a:r>
            <a:r>
              <a:rPr lang="sv-SE" noProof="0"/>
              <a:t> </a:t>
            </a:r>
          </a:p>
          <a:p>
            <a:pPr lvl="0"/>
            <a:r>
              <a:rPr lang="sv-SE" noProof="0" err="1"/>
              <a:t>Xxx</a:t>
            </a:r>
            <a:endParaRPr lang="sv-SE" noProof="0"/>
          </a:p>
          <a:p>
            <a:pPr lvl="0"/>
            <a:r>
              <a:rPr lang="sv-SE" noProof="0" err="1"/>
              <a:t>Xxx</a:t>
            </a:r>
            <a:endParaRPr lang="sv-SE" noProof="0"/>
          </a:p>
          <a:p>
            <a:pPr lvl="0"/>
            <a:r>
              <a:rPr lang="sv-SE" noProof="0" err="1"/>
              <a:t>Xxx</a:t>
            </a:r>
            <a:endParaRPr lang="sv-SE" noProof="0"/>
          </a:p>
          <a:p>
            <a:pPr lvl="0"/>
            <a:endParaRPr lang="sv-SE" noProof="0"/>
          </a:p>
          <a:p>
            <a:pPr lvl="0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19959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guide -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359" y="618845"/>
            <a:ext cx="6199136" cy="4379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orbel" panose="020B0503020204020204" pitchFamily="34" charset="0"/>
              </a:defRPr>
            </a:lvl1pPr>
          </a:lstStyle>
          <a:p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</a:t>
            </a:r>
            <a:r>
              <a:rPr lang="sv-SE" noProof="0" err="1"/>
              <a:t>title</a:t>
            </a:r>
            <a:r>
              <a:rPr lang="sv-SE" noProof="0"/>
              <a:t>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76615" y="9298580"/>
            <a:ext cx="1543050" cy="217169"/>
          </a:xfrm>
        </p:spPr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EC6D1A-291B-FB5B-23AB-8BBB8AA8D71B}"/>
              </a:ext>
            </a:extLst>
          </p:cNvPr>
          <p:cNvCxnSpPr>
            <a:cxnSpLocks/>
          </p:cNvCxnSpPr>
          <p:nvPr userDrawn="1"/>
        </p:nvCxnSpPr>
        <p:spPr>
          <a:xfrm>
            <a:off x="276615" y="1071540"/>
            <a:ext cx="353643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29810-6635-DEAC-C5FB-4670EA1543CE}"/>
              </a:ext>
            </a:extLst>
          </p:cNvPr>
          <p:cNvCxnSpPr>
            <a:cxnSpLocks/>
          </p:cNvCxnSpPr>
          <p:nvPr userDrawn="1"/>
        </p:nvCxnSpPr>
        <p:spPr>
          <a:xfrm>
            <a:off x="3666744" y="1071540"/>
            <a:ext cx="280900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2DD9BC3-F27C-D757-8AD6-B8CD000241F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429000" y="5956137"/>
            <a:ext cx="3274064" cy="24202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361DAD0-2ED0-95D1-24D5-4CAE25972C75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3284480" y="1310571"/>
            <a:ext cx="3296904" cy="36751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6AD5513-0AE5-9453-ED55-704F0C4E7136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1585809" y="1622335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3B208F3-4D15-15BA-6625-A08D7D3D9082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1585809" y="1817864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2631294-61B1-4AE9-4855-1271B1AD946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1585809" y="2013056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778287E-645B-8BE3-712C-8E8D018DAE6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1585809" y="2214590"/>
            <a:ext cx="1548605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CCBBD-6F95-2937-9EC5-13E4C5BAD1B4}"/>
              </a:ext>
            </a:extLst>
          </p:cNvPr>
          <p:cNvSpPr txBox="1">
            <a:spLocks/>
          </p:cNvSpPr>
          <p:nvPr userDrawn="1"/>
        </p:nvSpPr>
        <p:spPr>
          <a:xfrm>
            <a:off x="243658" y="6137799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FUNDAMENT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969642-DD12-D607-11F7-CDD095280A73}"/>
              </a:ext>
            </a:extLst>
          </p:cNvPr>
          <p:cNvSpPr txBox="1">
            <a:spLocks/>
          </p:cNvSpPr>
          <p:nvPr userDrawn="1"/>
        </p:nvSpPr>
        <p:spPr>
          <a:xfrm>
            <a:off x="243658" y="5165936"/>
            <a:ext cx="2827094" cy="2280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MONTERING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0233E-2A04-56F9-500B-87E813EB837C}"/>
              </a:ext>
            </a:extLst>
          </p:cNvPr>
          <p:cNvSpPr txBox="1">
            <a:spLocks/>
          </p:cNvSpPr>
          <p:nvPr userDrawn="1"/>
        </p:nvSpPr>
        <p:spPr>
          <a:xfrm>
            <a:off x="243659" y="2666344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MATERIAL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E4498F-1776-DC6B-068B-675D88DD7D9C}"/>
              </a:ext>
            </a:extLst>
          </p:cNvPr>
          <p:cNvSpPr txBox="1">
            <a:spLocks/>
          </p:cNvSpPr>
          <p:nvPr userDrawn="1"/>
        </p:nvSpPr>
        <p:spPr>
          <a:xfrm>
            <a:off x="243657" y="4236339"/>
            <a:ext cx="3061685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LAND / STANDARD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2820DE-2468-9EB9-F7A8-C27850AFAB47}"/>
              </a:ext>
            </a:extLst>
          </p:cNvPr>
          <p:cNvSpPr txBox="1">
            <a:spLocks/>
          </p:cNvSpPr>
          <p:nvPr userDrawn="1"/>
        </p:nvSpPr>
        <p:spPr>
          <a:xfrm>
            <a:off x="243659" y="1298108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DIMENSIONER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D6A1D4-4882-06FF-4015-6BDF26AC1ECA}"/>
              </a:ext>
            </a:extLst>
          </p:cNvPr>
          <p:cNvSpPr txBox="1">
            <a:spLocks/>
          </p:cNvSpPr>
          <p:nvPr userDrawn="1"/>
        </p:nvSpPr>
        <p:spPr>
          <a:xfrm>
            <a:off x="235192" y="1574181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Längd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00B5339-6A14-8195-7A69-03717BDCC475}"/>
              </a:ext>
            </a:extLst>
          </p:cNvPr>
          <p:cNvSpPr txBox="1">
            <a:spLocks/>
          </p:cNvSpPr>
          <p:nvPr userDrawn="1"/>
        </p:nvSpPr>
        <p:spPr>
          <a:xfrm>
            <a:off x="235192" y="1776263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Bredd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877CEF-1917-A39C-77E7-28D3C314CA4A}"/>
              </a:ext>
            </a:extLst>
          </p:cNvPr>
          <p:cNvSpPr txBox="1">
            <a:spLocks/>
          </p:cNvSpPr>
          <p:nvPr userDrawn="1"/>
        </p:nvSpPr>
        <p:spPr>
          <a:xfrm>
            <a:off x="235192" y="196992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</a:rPr>
              <a:t>Höjd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9A7B8B6-981A-5912-70E8-6067528B0F80}"/>
              </a:ext>
            </a:extLst>
          </p:cNvPr>
          <p:cNvSpPr txBox="1">
            <a:spLocks/>
          </p:cNvSpPr>
          <p:nvPr userDrawn="1"/>
        </p:nvSpPr>
        <p:spPr>
          <a:xfrm>
            <a:off x="235192" y="217187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Maskinens vikt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033C6869-1BBA-3602-A198-4799DA4BF7AB}"/>
              </a:ext>
            </a:extLst>
          </p:cNvPr>
          <p:cNvSpPr txBox="1">
            <a:spLocks/>
          </p:cNvSpPr>
          <p:nvPr userDrawn="1"/>
        </p:nvSpPr>
        <p:spPr>
          <a:xfrm>
            <a:off x="235191" y="6414403"/>
            <a:ext cx="3467227" cy="75185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Exempelvis: Konstgräs eller säkerhetsplattform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Betong minst 120 mm under utrustningen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Markfrostisolering, tjocklek baserad på marken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D194A94F-84DE-732C-6FAA-F56E042D4087}"/>
              </a:ext>
            </a:extLst>
          </p:cNvPr>
          <p:cNvSpPr txBox="1">
            <a:spLocks/>
          </p:cNvSpPr>
          <p:nvPr userDrawn="1"/>
        </p:nvSpPr>
        <p:spPr>
          <a:xfrm>
            <a:off x="245823" y="5453657"/>
            <a:ext cx="877353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A. Betong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B. Plattform</a:t>
            </a: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53286A8C-B8E3-39E1-DE01-DAD909BF78F0}"/>
              </a:ext>
            </a:extLst>
          </p:cNvPr>
          <p:cNvSpPr txBox="1">
            <a:spLocks/>
          </p:cNvSpPr>
          <p:nvPr userDrawn="1"/>
        </p:nvSpPr>
        <p:spPr>
          <a:xfrm>
            <a:off x="1123177" y="5453657"/>
            <a:ext cx="2055522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Monterad på betongyta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Installerad på flyttbar plattform</a:t>
            </a: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0CFD0D6D-6D2D-17A4-936E-0A5A03A37C9C}"/>
              </a:ext>
            </a:extLst>
          </p:cNvPr>
          <p:cNvSpPr txBox="1">
            <a:spLocks/>
          </p:cNvSpPr>
          <p:nvPr userDrawn="1"/>
        </p:nvSpPr>
        <p:spPr>
          <a:xfrm>
            <a:off x="243657" y="4471410"/>
            <a:ext cx="1520551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Tillverkningsland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Standard</a:t>
            </a: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5C4EBCB6-6741-6BF9-412B-1467D38B12C1}"/>
              </a:ext>
            </a:extLst>
          </p:cNvPr>
          <p:cNvSpPr txBox="1">
            <a:spLocks/>
          </p:cNvSpPr>
          <p:nvPr userDrawn="1"/>
        </p:nvSpPr>
        <p:spPr>
          <a:xfrm>
            <a:off x="1585809" y="4471410"/>
            <a:ext cx="1304377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Finland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EN16630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98828323-3863-5C0D-65A1-B5190CC3EDC8}"/>
              </a:ext>
            </a:extLst>
          </p:cNvPr>
          <p:cNvSpPr txBox="1">
            <a:spLocks/>
          </p:cNvSpPr>
          <p:nvPr userDrawn="1"/>
        </p:nvSpPr>
        <p:spPr>
          <a:xfrm>
            <a:off x="233917" y="2936385"/>
            <a:ext cx="1520551" cy="106092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Metalldelar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Rörelsearm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Rörhållfasthet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Ytbeläggning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0DAB371B-9357-FAA9-EC33-F508D978DEBD}"/>
              </a:ext>
            </a:extLst>
          </p:cNvPr>
          <p:cNvSpPr txBox="1">
            <a:spLocks/>
          </p:cNvSpPr>
          <p:nvPr userDrawn="1"/>
        </p:nvSpPr>
        <p:spPr>
          <a:xfrm>
            <a:off x="1585809" y="2936385"/>
            <a:ext cx="1678323" cy="120324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Stål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Rostfritt stål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3-6 mm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Zink- och pulverlackering, elektropolering </a:t>
            </a:r>
            <a:endParaRPr lang="sv-SE" sz="1000" noProof="0">
              <a:highlight>
                <a:srgbClr val="FF0000"/>
              </a:highlight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3EA2852F-BC71-ADFA-CF74-50C0A964F401}"/>
              </a:ext>
            </a:extLst>
          </p:cNvPr>
          <p:cNvSpPr txBox="1">
            <a:spLocks/>
          </p:cNvSpPr>
          <p:nvPr userDrawn="1"/>
        </p:nvSpPr>
        <p:spPr>
          <a:xfrm>
            <a:off x="233917" y="8587188"/>
            <a:ext cx="972950" cy="44599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 noProof="0"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EN16630</a:t>
            </a:r>
          </a:p>
        </p:txBody>
      </p:sp>
      <p:sp>
        <p:nvSpPr>
          <p:cNvPr id="107" name="Title 1">
            <a:extLst>
              <a:ext uri="{FF2B5EF4-FFF2-40B4-BE49-F238E27FC236}">
                <a16:creationId xmlns:a16="http://schemas.microsoft.com/office/drawing/2014/main" id="{B8FE95B7-AD0F-3F0E-6F6E-21523F0652D8}"/>
              </a:ext>
            </a:extLst>
          </p:cNvPr>
          <p:cNvSpPr txBox="1">
            <a:spLocks/>
          </p:cNvSpPr>
          <p:nvPr userDrawn="1"/>
        </p:nvSpPr>
        <p:spPr>
          <a:xfrm>
            <a:off x="233917" y="7403612"/>
            <a:ext cx="2944781" cy="68452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Instruktioner inkluderade vid leverans: 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installationsinstruktioner, underhåll, användarinformation.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Kontakt: info@omnigym.com</a:t>
            </a:r>
          </a:p>
        </p:txBody>
      </p:sp>
    </p:spTree>
    <p:extLst>
      <p:ext uri="{BB962C8B-B14F-4D97-AF65-F5344CB8AC3E}">
        <p14:creationId xmlns:p14="http://schemas.microsoft.com/office/powerpoint/2010/main" val="149849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guide -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9" y="618845"/>
            <a:ext cx="6199136" cy="4379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orbel" panose="020B05030202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76615" y="9298580"/>
            <a:ext cx="1543050" cy="217169"/>
          </a:xfrm>
        </p:spPr>
        <p:txBody>
          <a:bodyPr/>
          <a:lstStyle/>
          <a:p>
            <a:fld id="{B410E270-68CC-E645-854D-A7AAB327209A}" type="datetime1">
              <a:rPr lang="fi-FI" smtClean="0"/>
              <a:t>16.5.2025</a:t>
            </a:fld>
            <a:endParaRPr lang="en-FI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EC6D1A-291B-FB5B-23AB-8BBB8AA8D71B}"/>
              </a:ext>
            </a:extLst>
          </p:cNvPr>
          <p:cNvCxnSpPr>
            <a:cxnSpLocks/>
          </p:cNvCxnSpPr>
          <p:nvPr userDrawn="1"/>
        </p:nvCxnSpPr>
        <p:spPr>
          <a:xfrm>
            <a:off x="276615" y="1071540"/>
            <a:ext cx="342580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29810-6635-DEAC-C5FB-4670EA1543CE}"/>
              </a:ext>
            </a:extLst>
          </p:cNvPr>
          <p:cNvCxnSpPr>
            <a:cxnSpLocks/>
          </p:cNvCxnSpPr>
          <p:nvPr userDrawn="1"/>
        </p:nvCxnSpPr>
        <p:spPr>
          <a:xfrm>
            <a:off x="3666744" y="1071540"/>
            <a:ext cx="280900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2DD9BC3-F27C-D757-8AD6-B8CD000241F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429000" y="5957631"/>
            <a:ext cx="3274064" cy="24202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en-GB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6AD5513-0AE5-9453-ED55-704F0C4E7136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1585809" y="1622335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3B208F3-4D15-15BA-6625-A08D7D3D9082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1585809" y="1817864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2631294-61B1-4AE9-4855-1271B1AD946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1585809" y="2013056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778287E-645B-8BE3-712C-8E8D018DAE6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1585809" y="2214590"/>
            <a:ext cx="1548605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CCBBD-6F95-2937-9EC5-13E4C5BAD1B4}"/>
              </a:ext>
            </a:extLst>
          </p:cNvPr>
          <p:cNvSpPr txBox="1">
            <a:spLocks/>
          </p:cNvSpPr>
          <p:nvPr userDrawn="1"/>
        </p:nvSpPr>
        <p:spPr>
          <a:xfrm>
            <a:off x="243659" y="5957631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FUNDAMENT</a:t>
            </a:r>
            <a:endParaRPr lang="sv-SE" sz="1000" b="1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969642-DD12-D607-11F7-CDD095280A73}"/>
              </a:ext>
            </a:extLst>
          </p:cNvPr>
          <p:cNvSpPr txBox="1">
            <a:spLocks/>
          </p:cNvSpPr>
          <p:nvPr userDrawn="1"/>
        </p:nvSpPr>
        <p:spPr>
          <a:xfrm>
            <a:off x="243659" y="4985768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MONTERING</a:t>
            </a:r>
            <a:endParaRPr lang="sv-SE" sz="1000" b="1">
              <a:latin typeface="Corbel" panose="020B05030202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0233E-2A04-56F9-500B-87E813EB837C}"/>
              </a:ext>
            </a:extLst>
          </p:cNvPr>
          <p:cNvSpPr txBox="1">
            <a:spLocks/>
          </p:cNvSpPr>
          <p:nvPr userDrawn="1"/>
        </p:nvSpPr>
        <p:spPr>
          <a:xfrm>
            <a:off x="243659" y="2666344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MATERIAL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E4498F-1776-DC6B-068B-675D88DD7D9C}"/>
              </a:ext>
            </a:extLst>
          </p:cNvPr>
          <p:cNvSpPr txBox="1">
            <a:spLocks/>
          </p:cNvSpPr>
          <p:nvPr userDrawn="1"/>
        </p:nvSpPr>
        <p:spPr>
          <a:xfrm>
            <a:off x="243658" y="4056171"/>
            <a:ext cx="3061685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LAND / STANDARD</a:t>
            </a:r>
            <a:endParaRPr lang="en-FI" sz="1000" b="1">
              <a:latin typeface="Corbel" panose="020B05030202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2820DE-2468-9EB9-F7A8-C27850AFAB47}"/>
              </a:ext>
            </a:extLst>
          </p:cNvPr>
          <p:cNvSpPr txBox="1">
            <a:spLocks/>
          </p:cNvSpPr>
          <p:nvPr userDrawn="1"/>
        </p:nvSpPr>
        <p:spPr>
          <a:xfrm>
            <a:off x="243659" y="1298108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DIMENSIONER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D6A1D4-4882-06FF-4015-6BDF26AC1ECA}"/>
              </a:ext>
            </a:extLst>
          </p:cNvPr>
          <p:cNvSpPr txBox="1">
            <a:spLocks/>
          </p:cNvSpPr>
          <p:nvPr userDrawn="1"/>
        </p:nvSpPr>
        <p:spPr>
          <a:xfrm>
            <a:off x="235192" y="1574181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Längd</a:t>
            </a:r>
            <a:endParaRPr lang="sv-SE" sz="1000" b="0" i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00B5339-6A14-8195-7A69-03717BDCC475}"/>
              </a:ext>
            </a:extLst>
          </p:cNvPr>
          <p:cNvSpPr txBox="1">
            <a:spLocks/>
          </p:cNvSpPr>
          <p:nvPr userDrawn="1"/>
        </p:nvSpPr>
        <p:spPr>
          <a:xfrm>
            <a:off x="235192" y="1776263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>
                <a:latin typeface="Corbel" panose="020B0503020204020204" pitchFamily="34" charset="0"/>
              </a:rPr>
              <a:t>Bredd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877CEF-1917-A39C-77E7-28D3C314CA4A}"/>
              </a:ext>
            </a:extLst>
          </p:cNvPr>
          <p:cNvSpPr txBox="1">
            <a:spLocks/>
          </p:cNvSpPr>
          <p:nvPr userDrawn="1"/>
        </p:nvSpPr>
        <p:spPr>
          <a:xfrm>
            <a:off x="235192" y="196992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Höjd</a:t>
            </a:r>
            <a:endParaRPr lang="sv-SE" sz="1000" b="0" i="0">
              <a:latin typeface="Corbel" panose="020B05030202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9A7B8B6-981A-5912-70E8-6067528B0F80}"/>
              </a:ext>
            </a:extLst>
          </p:cNvPr>
          <p:cNvSpPr txBox="1">
            <a:spLocks/>
          </p:cNvSpPr>
          <p:nvPr userDrawn="1"/>
        </p:nvSpPr>
        <p:spPr>
          <a:xfrm>
            <a:off x="235192" y="217187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Maskinens vikt</a:t>
            </a:r>
            <a:endParaRPr lang="sv-SE" sz="1000" b="0" i="0">
              <a:latin typeface="Corbel" panose="020B0503020204020204" pitchFamily="34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033C6869-1BBA-3602-A198-4799DA4BF7AB}"/>
              </a:ext>
            </a:extLst>
          </p:cNvPr>
          <p:cNvSpPr txBox="1">
            <a:spLocks/>
          </p:cNvSpPr>
          <p:nvPr userDrawn="1"/>
        </p:nvSpPr>
        <p:spPr>
          <a:xfrm>
            <a:off x="235192" y="6234235"/>
            <a:ext cx="3467227" cy="75185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Exempelvis: Konstgräs eller säkerhetsplattform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Betong minst 120 mm under utrustningen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Markfrostisolering, tjocklek baserad på marken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7A644B1-C576-9529-732B-591ABCA36D5C}"/>
              </a:ext>
            </a:extLst>
          </p:cNvPr>
          <p:cNvSpPr txBox="1">
            <a:spLocks/>
          </p:cNvSpPr>
          <p:nvPr userDrawn="1"/>
        </p:nvSpPr>
        <p:spPr>
          <a:xfrm>
            <a:off x="245824" y="5273489"/>
            <a:ext cx="877353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A. Betong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B. Plattform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86CCC42-FB14-8250-9269-872FE25B8C64}"/>
              </a:ext>
            </a:extLst>
          </p:cNvPr>
          <p:cNvSpPr txBox="1">
            <a:spLocks/>
          </p:cNvSpPr>
          <p:nvPr userDrawn="1"/>
        </p:nvSpPr>
        <p:spPr>
          <a:xfrm>
            <a:off x="1123178" y="5273489"/>
            <a:ext cx="2055522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Monterad på betongyta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Installerad på flyttbar plattform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81B59-2221-F48A-9EC2-496715A23CDC}"/>
              </a:ext>
            </a:extLst>
          </p:cNvPr>
          <p:cNvSpPr txBox="1">
            <a:spLocks/>
          </p:cNvSpPr>
          <p:nvPr userDrawn="1"/>
        </p:nvSpPr>
        <p:spPr>
          <a:xfrm>
            <a:off x="243658" y="4291242"/>
            <a:ext cx="1520551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Tillverkningsland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Standard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7D4468E-7562-51E2-9A2E-FB3B171C623A}"/>
              </a:ext>
            </a:extLst>
          </p:cNvPr>
          <p:cNvSpPr txBox="1">
            <a:spLocks/>
          </p:cNvSpPr>
          <p:nvPr userDrawn="1"/>
        </p:nvSpPr>
        <p:spPr>
          <a:xfrm>
            <a:off x="1585809" y="4291242"/>
            <a:ext cx="1304377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Finland</a:t>
            </a:r>
          </a:p>
          <a:p>
            <a:pPr>
              <a:lnSpc>
                <a:spcPct val="150000"/>
              </a:lnSpc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EN16630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BEF55304-B33F-0FAC-C0D4-498A66B05AA2}"/>
              </a:ext>
            </a:extLst>
          </p:cNvPr>
          <p:cNvSpPr txBox="1">
            <a:spLocks/>
          </p:cNvSpPr>
          <p:nvPr userDrawn="1"/>
        </p:nvSpPr>
        <p:spPr>
          <a:xfrm>
            <a:off x="233917" y="2936385"/>
            <a:ext cx="1520551" cy="8981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Metalldelar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Rörhållfasthet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Ytbeläggning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951475E-4D39-C1EC-A6F6-68BAC1BE764D}"/>
              </a:ext>
            </a:extLst>
          </p:cNvPr>
          <p:cNvSpPr txBox="1">
            <a:spLocks/>
          </p:cNvSpPr>
          <p:nvPr userDrawn="1"/>
        </p:nvSpPr>
        <p:spPr>
          <a:xfrm>
            <a:off x="1585809" y="2936385"/>
            <a:ext cx="1678323" cy="10053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Stål</a:t>
            </a:r>
          </a:p>
          <a:p>
            <a:pPr>
              <a:lnSpc>
                <a:spcPct val="150000"/>
              </a:lnSpc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3-6 mm</a:t>
            </a:r>
          </a:p>
          <a:p>
            <a:pPr>
              <a:lnSpc>
                <a:spcPct val="150000"/>
              </a:lnSpc>
            </a:pPr>
            <a:r>
              <a:rPr lang="sv-SE" sz="1000">
                <a:latin typeface="Corbel" panose="020B0503020204020204" pitchFamily="34" charset="0"/>
                <a:ea typeface="Montserrat Light" charset="0"/>
                <a:cs typeface="Montserrat Light" charset="0"/>
              </a:rPr>
              <a:t>Zink- och pulverlackering, elektropolering</a:t>
            </a:r>
            <a:endParaRPr lang="sv-SE" sz="1000">
              <a:highlight>
                <a:srgbClr val="FF0000"/>
              </a:highlight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EB6E8290-6FEC-FD15-932E-5858FB7630B3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3284480" y="1310571"/>
            <a:ext cx="3296904" cy="36751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en-GB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D33924BB-39FC-5400-79D3-F84CE7666319}"/>
              </a:ext>
            </a:extLst>
          </p:cNvPr>
          <p:cNvSpPr txBox="1">
            <a:spLocks/>
          </p:cNvSpPr>
          <p:nvPr userDrawn="1"/>
        </p:nvSpPr>
        <p:spPr>
          <a:xfrm>
            <a:off x="233918" y="7403612"/>
            <a:ext cx="3030214" cy="68452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Instruktioner inkluderade vid leverans: 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installationsinstruktioner, underhåll, användarinformation.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Kontakt: info@omnigym.com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B86E76-8AF2-D47B-2B0B-712B97689E94}"/>
              </a:ext>
            </a:extLst>
          </p:cNvPr>
          <p:cNvSpPr txBox="1">
            <a:spLocks/>
          </p:cNvSpPr>
          <p:nvPr userDrawn="1"/>
        </p:nvSpPr>
        <p:spPr>
          <a:xfrm>
            <a:off x="233917" y="8587188"/>
            <a:ext cx="972950" cy="44599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EN16630</a:t>
            </a:r>
          </a:p>
        </p:txBody>
      </p:sp>
    </p:spTree>
    <p:extLst>
      <p:ext uri="{BB962C8B-B14F-4D97-AF65-F5344CB8AC3E}">
        <p14:creationId xmlns:p14="http://schemas.microsoft.com/office/powerpoint/2010/main" val="2719519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duct guide -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F89A8410-80F5-46DB-F190-300B79EB529C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512466" y="2678017"/>
            <a:ext cx="5873152" cy="355949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9" y="618845"/>
            <a:ext cx="6199136" cy="4379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orbel" panose="020B05030202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fi-FI" smtClean="0"/>
              <a:t>16.5.2025</a:t>
            </a:fld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02685-8552-7407-10E4-EE9327841A3C}"/>
              </a:ext>
            </a:extLst>
          </p:cNvPr>
          <p:cNvCxnSpPr>
            <a:cxnSpLocks/>
          </p:cNvCxnSpPr>
          <p:nvPr userDrawn="1"/>
        </p:nvCxnSpPr>
        <p:spPr>
          <a:xfrm>
            <a:off x="276615" y="1070550"/>
            <a:ext cx="619913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072BF2-AA87-6DA1-A6CB-24016A18510C}"/>
              </a:ext>
            </a:extLst>
          </p:cNvPr>
          <p:cNvGrpSpPr/>
          <p:nvPr userDrawn="1"/>
        </p:nvGrpSpPr>
        <p:grpSpPr>
          <a:xfrm>
            <a:off x="5302777" y="1246944"/>
            <a:ext cx="1177087" cy="1681523"/>
            <a:chOff x="5302777" y="1246944"/>
            <a:chExt cx="1177087" cy="1681523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556B6128-574A-ACC0-ED68-BE0BA0CDAC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02777" y="2678017"/>
              <a:ext cx="1177087" cy="236349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FI" sz="1000">
                  <a:latin typeface="Corbel" panose="020B0503020204020204" pitchFamily="34" charset="0"/>
                </a:rPr>
                <a:t>Target muscles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AAEF7D-BA74-EC12-DBB6-A961810D96A4}"/>
                </a:ext>
              </a:extLst>
            </p:cNvPr>
            <p:cNvSpPr/>
            <p:nvPr userDrawn="1"/>
          </p:nvSpPr>
          <p:spPr>
            <a:xfrm>
              <a:off x="5302777" y="1246944"/>
              <a:ext cx="1177087" cy="168152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11EEC8-C387-9BBD-E21E-983B5CBAAF49}"/>
              </a:ext>
            </a:extLst>
          </p:cNvPr>
          <p:cNvGrpSpPr/>
          <p:nvPr userDrawn="1"/>
        </p:nvGrpSpPr>
        <p:grpSpPr>
          <a:xfrm>
            <a:off x="3452150" y="7595504"/>
            <a:ext cx="1878787" cy="326087"/>
            <a:chOff x="3576919" y="8143960"/>
            <a:chExt cx="1878787" cy="32608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62D7BE-D3B7-A059-4A80-D3804246FA65}"/>
                </a:ext>
              </a:extLst>
            </p:cNvPr>
            <p:cNvSpPr/>
            <p:nvPr/>
          </p:nvSpPr>
          <p:spPr>
            <a:xfrm>
              <a:off x="3576919" y="8143960"/>
              <a:ext cx="326087" cy="326087"/>
            </a:xfrm>
            <a:prstGeom prst="ellipse">
              <a:avLst/>
            </a:prstGeom>
            <a:solidFill>
              <a:srgbClr val="268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700B6E-3585-C0DE-9176-2B6F1A2C9DF5}"/>
                </a:ext>
              </a:extLst>
            </p:cNvPr>
            <p:cNvSpPr/>
            <p:nvPr/>
          </p:nvSpPr>
          <p:spPr>
            <a:xfrm>
              <a:off x="3965094" y="8143960"/>
              <a:ext cx="326087" cy="326087"/>
            </a:xfrm>
            <a:prstGeom prst="ellipse">
              <a:avLst/>
            </a:prstGeom>
            <a:solidFill>
              <a:srgbClr val="E21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56E5DA-F459-6D00-8034-F7F388A4A5BD}"/>
                </a:ext>
              </a:extLst>
            </p:cNvPr>
            <p:cNvSpPr/>
            <p:nvPr/>
          </p:nvSpPr>
          <p:spPr>
            <a:xfrm>
              <a:off x="4353269" y="8143960"/>
              <a:ext cx="326087" cy="326087"/>
            </a:xfrm>
            <a:prstGeom prst="ellipse">
              <a:avLst/>
            </a:prstGeom>
            <a:solidFill>
              <a:srgbClr val="10A6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A6CE8C-E5D3-0AEF-EA2B-BC8857280A8A}"/>
                </a:ext>
              </a:extLst>
            </p:cNvPr>
            <p:cNvSpPr/>
            <p:nvPr/>
          </p:nvSpPr>
          <p:spPr>
            <a:xfrm>
              <a:off x="4741444" y="8143960"/>
              <a:ext cx="326087" cy="326087"/>
            </a:xfrm>
            <a:prstGeom prst="ellipse">
              <a:avLst/>
            </a:prstGeom>
            <a:solidFill>
              <a:srgbClr val="FBB7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A97B0C3-D4C8-9DF8-04CC-A55C312CFAD4}"/>
                </a:ext>
              </a:extLst>
            </p:cNvPr>
            <p:cNvSpPr/>
            <p:nvPr/>
          </p:nvSpPr>
          <p:spPr>
            <a:xfrm>
              <a:off x="5129619" y="8143960"/>
              <a:ext cx="326087" cy="326087"/>
            </a:xfrm>
            <a:prstGeom prst="ellipse">
              <a:avLst/>
            </a:prstGeom>
            <a:solidFill>
              <a:srgbClr val="3746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4FAF17C-A602-00BF-A513-54AE9C532FAC}"/>
              </a:ext>
            </a:extLst>
          </p:cNvPr>
          <p:cNvSpPr txBox="1">
            <a:spLocks/>
          </p:cNvSpPr>
          <p:nvPr userDrawn="1"/>
        </p:nvSpPr>
        <p:spPr>
          <a:xfrm>
            <a:off x="459912" y="6543871"/>
            <a:ext cx="2660660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PRODUCT FEATURES</a:t>
            </a:r>
            <a:endParaRPr lang="en-FI" sz="1000" b="1">
              <a:latin typeface="Corbel" panose="020B05030202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3DB491A-B758-ECFA-4867-69C5E5146ED1}"/>
              </a:ext>
            </a:extLst>
          </p:cNvPr>
          <p:cNvSpPr txBox="1">
            <a:spLocks/>
          </p:cNvSpPr>
          <p:nvPr userDrawn="1"/>
        </p:nvSpPr>
        <p:spPr>
          <a:xfrm>
            <a:off x="3376183" y="6543871"/>
            <a:ext cx="2660660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FÄRGVAL</a:t>
            </a:r>
            <a:endParaRPr lang="en-FI" sz="1000" b="1">
              <a:latin typeface="Corbel" panose="020B0503020204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8AC07CF-AC05-5DE7-9EF9-F3D20DA79D5B}"/>
              </a:ext>
            </a:extLst>
          </p:cNvPr>
          <p:cNvSpPr txBox="1">
            <a:spLocks/>
          </p:cNvSpPr>
          <p:nvPr userDrawn="1"/>
        </p:nvSpPr>
        <p:spPr>
          <a:xfrm>
            <a:off x="3375766" y="6719153"/>
            <a:ext cx="3009852" cy="77365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Produkten kan beställas i fem standardfärger:</a:t>
            </a:r>
            <a:b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RAL 5012 (blå), RAL 3020 (röd), RAL 6018 (grön) RAL 1017 (gul), or RAL 7024 (grå).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53A1E87-737E-4690-91D3-352510FA210F}"/>
              </a:ext>
            </a:extLst>
          </p:cNvPr>
          <p:cNvSpPr txBox="1">
            <a:spLocks/>
          </p:cNvSpPr>
          <p:nvPr userDrawn="1"/>
        </p:nvSpPr>
        <p:spPr>
          <a:xfrm>
            <a:off x="3375765" y="7974443"/>
            <a:ext cx="3099986" cy="32608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Andra RAL-färger finns tillgängliga mot extra kostnad.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609EBEE-76D0-22FB-D765-74D6C279287A}"/>
              </a:ext>
            </a:extLst>
          </p:cNvPr>
          <p:cNvSpPr txBox="1">
            <a:spLocks/>
          </p:cNvSpPr>
          <p:nvPr userDrawn="1"/>
        </p:nvSpPr>
        <p:spPr>
          <a:xfrm>
            <a:off x="471487" y="6719154"/>
            <a:ext cx="3009852" cy="53055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Effektiv och säker träningsutrustning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4124119-175A-C5DD-F20F-734E8C759B24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5386748" y="1346498"/>
            <a:ext cx="1009145" cy="120575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en-GB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E926C6D-C07D-F8D8-FD1A-F23EF1CAEDD9}"/>
              </a:ext>
            </a:extLst>
          </p:cNvPr>
          <p:cNvSpPr txBox="1">
            <a:spLocks/>
          </p:cNvSpPr>
          <p:nvPr userDrawn="1"/>
        </p:nvSpPr>
        <p:spPr>
          <a:xfrm>
            <a:off x="181501" y="1121889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PRODUKTGUIDE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FBD16-7C75-8A98-EEE3-7A8590B41AD7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471487" y="7011715"/>
            <a:ext cx="2842191" cy="1492594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 </a:t>
            </a:r>
            <a:r>
              <a:rPr lang="en-GB" err="1"/>
              <a:t>Xxx</a:t>
            </a:r>
            <a:r>
              <a:rPr lang="en-GB"/>
              <a:t> </a:t>
            </a:r>
          </a:p>
          <a:p>
            <a:pPr lvl="0"/>
            <a:r>
              <a:rPr lang="en-GB" err="1"/>
              <a:t>Xxx</a:t>
            </a:r>
            <a:endParaRPr lang="en-GB"/>
          </a:p>
          <a:p>
            <a:pPr lvl="0"/>
            <a:r>
              <a:rPr lang="en-GB" err="1"/>
              <a:t>Xxx</a:t>
            </a:r>
            <a:endParaRPr lang="en-GB"/>
          </a:p>
          <a:p>
            <a:pPr lvl="0"/>
            <a:r>
              <a:rPr lang="en-GB" err="1"/>
              <a:t>Xxx</a:t>
            </a:r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33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guide -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F89A8410-80F5-46DB-F190-300B79EB529C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512466" y="2678017"/>
            <a:ext cx="5873152" cy="355949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59" y="618845"/>
            <a:ext cx="6199136" cy="4379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orbel" panose="020B05030202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fi-FI" smtClean="0"/>
              <a:t>16.5.2025</a:t>
            </a:fld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02685-8552-7407-10E4-EE9327841A3C}"/>
              </a:ext>
            </a:extLst>
          </p:cNvPr>
          <p:cNvCxnSpPr>
            <a:cxnSpLocks/>
          </p:cNvCxnSpPr>
          <p:nvPr userDrawn="1"/>
        </p:nvCxnSpPr>
        <p:spPr>
          <a:xfrm>
            <a:off x="276615" y="1070550"/>
            <a:ext cx="619913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D4FAF17C-A602-00BF-A513-54AE9C532FAC}"/>
              </a:ext>
            </a:extLst>
          </p:cNvPr>
          <p:cNvSpPr txBox="1">
            <a:spLocks/>
          </p:cNvSpPr>
          <p:nvPr userDrawn="1"/>
        </p:nvSpPr>
        <p:spPr>
          <a:xfrm>
            <a:off x="459912" y="6543871"/>
            <a:ext cx="2915854" cy="2848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" b="0" spc="600">
                <a:solidFill>
                  <a:schemeClr val="tx2"/>
                </a:solidFill>
                <a:latin typeface="Corbel" panose="020B0503020204020204" pitchFamily="34" charset="0"/>
              </a:rPr>
              <a:t>PRODUKTEGENSKAPER</a:t>
            </a:r>
            <a:endParaRPr lang="en-FI" sz="1000" b="0">
              <a:latin typeface="Corbel" panose="020B05030202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3DB491A-B758-ECFA-4867-69C5E5146ED1}"/>
              </a:ext>
            </a:extLst>
          </p:cNvPr>
          <p:cNvSpPr txBox="1">
            <a:spLocks/>
          </p:cNvSpPr>
          <p:nvPr userDrawn="1"/>
        </p:nvSpPr>
        <p:spPr>
          <a:xfrm>
            <a:off x="3376183" y="6543871"/>
            <a:ext cx="2660660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FÄRGVAL</a:t>
            </a:r>
            <a:endParaRPr lang="en-FI" sz="1000" b="1">
              <a:latin typeface="Corbel" panose="020B0503020204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609EBEE-76D0-22FB-D765-74D6C279287A}"/>
              </a:ext>
            </a:extLst>
          </p:cNvPr>
          <p:cNvSpPr txBox="1">
            <a:spLocks/>
          </p:cNvSpPr>
          <p:nvPr userDrawn="1"/>
        </p:nvSpPr>
        <p:spPr>
          <a:xfrm>
            <a:off x="471487" y="6719154"/>
            <a:ext cx="3009852" cy="2848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Effektiv och säker träningsutrustning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E926C6D-C07D-F8D8-FD1A-F23EF1CAEDD9}"/>
              </a:ext>
            </a:extLst>
          </p:cNvPr>
          <p:cNvSpPr txBox="1">
            <a:spLocks/>
          </p:cNvSpPr>
          <p:nvPr userDrawn="1"/>
        </p:nvSpPr>
        <p:spPr>
          <a:xfrm>
            <a:off x="181501" y="1121889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spc="60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PRODUKTGUIDE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A01B04A-92E8-1702-C003-44C08669E82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471487" y="7011715"/>
            <a:ext cx="2842191" cy="1492594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 </a:t>
            </a:r>
            <a:r>
              <a:rPr lang="en-GB" err="1"/>
              <a:t>Xxx</a:t>
            </a:r>
            <a:r>
              <a:rPr lang="en-GB"/>
              <a:t> </a:t>
            </a:r>
          </a:p>
          <a:p>
            <a:pPr lvl="0"/>
            <a:r>
              <a:rPr lang="en-GB" err="1"/>
              <a:t>Xxx</a:t>
            </a:r>
            <a:endParaRPr lang="en-GB"/>
          </a:p>
          <a:p>
            <a:pPr lvl="0"/>
            <a:r>
              <a:rPr lang="en-GB" err="1"/>
              <a:t>Xxx</a:t>
            </a:r>
            <a:endParaRPr lang="en-GB"/>
          </a:p>
          <a:p>
            <a:pPr lvl="0"/>
            <a:r>
              <a:rPr lang="en-GB" err="1"/>
              <a:t>Xxx</a:t>
            </a:r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EB7AE0F-FB02-96BE-85E9-8425046FD82A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3375766" y="6797029"/>
            <a:ext cx="2842191" cy="1492594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err="1"/>
              <a:t>Xxx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78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duct guide -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359" y="618845"/>
            <a:ext cx="6199136" cy="4379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orbel" panose="020B0503020204020204" pitchFamily="34" charset="0"/>
              </a:defRPr>
            </a:lvl1pPr>
          </a:lstStyle>
          <a:p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</a:t>
            </a:r>
            <a:r>
              <a:rPr lang="sv-SE" noProof="0" err="1"/>
              <a:t>title</a:t>
            </a:r>
            <a:r>
              <a:rPr lang="sv-SE" noProof="0"/>
              <a:t>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76615" y="9298580"/>
            <a:ext cx="1543050" cy="217169"/>
          </a:xfrm>
        </p:spPr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EC6D1A-291B-FB5B-23AB-8BBB8AA8D71B}"/>
              </a:ext>
            </a:extLst>
          </p:cNvPr>
          <p:cNvCxnSpPr>
            <a:cxnSpLocks/>
          </p:cNvCxnSpPr>
          <p:nvPr userDrawn="1"/>
        </p:nvCxnSpPr>
        <p:spPr>
          <a:xfrm>
            <a:off x="276615" y="1071540"/>
            <a:ext cx="342580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29810-6635-DEAC-C5FB-4670EA1543CE}"/>
              </a:ext>
            </a:extLst>
          </p:cNvPr>
          <p:cNvCxnSpPr>
            <a:cxnSpLocks/>
          </p:cNvCxnSpPr>
          <p:nvPr userDrawn="1"/>
        </p:nvCxnSpPr>
        <p:spPr>
          <a:xfrm>
            <a:off x="3666744" y="1071540"/>
            <a:ext cx="280900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2DD9BC3-F27C-D757-8AD6-B8CD000241F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307320" y="5957631"/>
            <a:ext cx="3274064" cy="24202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6AD5513-0AE5-9453-ED55-704F0C4E7136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1588586" y="1622335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3B208F3-4D15-15BA-6625-A08D7D3D9082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1588586" y="1817864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2631294-61B1-4AE9-4855-1271B1AD946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1588586" y="2013056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778287E-645B-8BE3-712C-8E8D018DAE6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1588586" y="2214590"/>
            <a:ext cx="1548605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CCBBD-6F95-2937-9EC5-13E4C5BAD1B4}"/>
              </a:ext>
            </a:extLst>
          </p:cNvPr>
          <p:cNvSpPr txBox="1">
            <a:spLocks/>
          </p:cNvSpPr>
          <p:nvPr userDrawn="1"/>
        </p:nvSpPr>
        <p:spPr>
          <a:xfrm>
            <a:off x="243659" y="5957631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FUNDAMENT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969642-DD12-D607-11F7-CDD095280A73}"/>
              </a:ext>
            </a:extLst>
          </p:cNvPr>
          <p:cNvSpPr txBox="1">
            <a:spLocks/>
          </p:cNvSpPr>
          <p:nvPr userDrawn="1"/>
        </p:nvSpPr>
        <p:spPr>
          <a:xfrm>
            <a:off x="243659" y="4985768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MONTERING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0233E-2A04-56F9-500B-87E813EB837C}"/>
              </a:ext>
            </a:extLst>
          </p:cNvPr>
          <p:cNvSpPr txBox="1">
            <a:spLocks/>
          </p:cNvSpPr>
          <p:nvPr userDrawn="1"/>
        </p:nvSpPr>
        <p:spPr>
          <a:xfrm>
            <a:off x="243659" y="2666344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MATERIAL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E4498F-1776-DC6B-068B-675D88DD7D9C}"/>
              </a:ext>
            </a:extLst>
          </p:cNvPr>
          <p:cNvSpPr txBox="1">
            <a:spLocks/>
          </p:cNvSpPr>
          <p:nvPr userDrawn="1"/>
        </p:nvSpPr>
        <p:spPr>
          <a:xfrm>
            <a:off x="243658" y="4056171"/>
            <a:ext cx="3061685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LAND / STANDARD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2820DE-2468-9EB9-F7A8-C27850AFAB47}"/>
              </a:ext>
            </a:extLst>
          </p:cNvPr>
          <p:cNvSpPr txBox="1">
            <a:spLocks/>
          </p:cNvSpPr>
          <p:nvPr userDrawn="1"/>
        </p:nvSpPr>
        <p:spPr>
          <a:xfrm>
            <a:off x="243659" y="1298108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DIMENSIONER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D6A1D4-4882-06FF-4015-6BDF26AC1ECA}"/>
              </a:ext>
            </a:extLst>
          </p:cNvPr>
          <p:cNvSpPr txBox="1">
            <a:spLocks/>
          </p:cNvSpPr>
          <p:nvPr userDrawn="1"/>
        </p:nvSpPr>
        <p:spPr>
          <a:xfrm>
            <a:off x="235192" y="1574181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Längd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00B5339-6A14-8195-7A69-03717BDCC475}"/>
              </a:ext>
            </a:extLst>
          </p:cNvPr>
          <p:cNvSpPr txBox="1">
            <a:spLocks/>
          </p:cNvSpPr>
          <p:nvPr userDrawn="1"/>
        </p:nvSpPr>
        <p:spPr>
          <a:xfrm>
            <a:off x="235192" y="1776263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Bredd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877CEF-1917-A39C-77E7-28D3C314CA4A}"/>
              </a:ext>
            </a:extLst>
          </p:cNvPr>
          <p:cNvSpPr txBox="1">
            <a:spLocks/>
          </p:cNvSpPr>
          <p:nvPr userDrawn="1"/>
        </p:nvSpPr>
        <p:spPr>
          <a:xfrm>
            <a:off x="235192" y="196992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Höjd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9A7B8B6-981A-5912-70E8-6067528B0F80}"/>
              </a:ext>
            </a:extLst>
          </p:cNvPr>
          <p:cNvSpPr txBox="1">
            <a:spLocks/>
          </p:cNvSpPr>
          <p:nvPr userDrawn="1"/>
        </p:nvSpPr>
        <p:spPr>
          <a:xfrm>
            <a:off x="235192" y="217187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Maskinens vikt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7A644B1-C576-9529-732B-591ABCA36D5C}"/>
              </a:ext>
            </a:extLst>
          </p:cNvPr>
          <p:cNvSpPr txBox="1">
            <a:spLocks/>
          </p:cNvSpPr>
          <p:nvPr userDrawn="1"/>
        </p:nvSpPr>
        <p:spPr>
          <a:xfrm>
            <a:off x="245824" y="5273489"/>
            <a:ext cx="877353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A. Betong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B. Plattform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86CCC42-FB14-8250-9269-872FE25B8C64}"/>
              </a:ext>
            </a:extLst>
          </p:cNvPr>
          <p:cNvSpPr txBox="1">
            <a:spLocks/>
          </p:cNvSpPr>
          <p:nvPr userDrawn="1"/>
        </p:nvSpPr>
        <p:spPr>
          <a:xfrm>
            <a:off x="1123178" y="5273489"/>
            <a:ext cx="2055522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Monterad på betongyta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Installerad på flyttbar plattform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81B59-2221-F48A-9EC2-496715A23CDC}"/>
              </a:ext>
            </a:extLst>
          </p:cNvPr>
          <p:cNvSpPr txBox="1">
            <a:spLocks/>
          </p:cNvSpPr>
          <p:nvPr userDrawn="1"/>
        </p:nvSpPr>
        <p:spPr>
          <a:xfrm>
            <a:off x="243658" y="4291242"/>
            <a:ext cx="1520551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Tillverkningsland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Standard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7D4468E-7562-51E2-9A2E-FB3B171C623A}"/>
              </a:ext>
            </a:extLst>
          </p:cNvPr>
          <p:cNvSpPr txBox="1">
            <a:spLocks/>
          </p:cNvSpPr>
          <p:nvPr userDrawn="1"/>
        </p:nvSpPr>
        <p:spPr>
          <a:xfrm>
            <a:off x="1585809" y="4291242"/>
            <a:ext cx="1304377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Finland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EN16630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BEF55304-B33F-0FAC-C0D4-498A66B05AA2}"/>
              </a:ext>
            </a:extLst>
          </p:cNvPr>
          <p:cNvSpPr txBox="1">
            <a:spLocks/>
          </p:cNvSpPr>
          <p:nvPr userDrawn="1"/>
        </p:nvSpPr>
        <p:spPr>
          <a:xfrm>
            <a:off x="233917" y="2936385"/>
            <a:ext cx="1520551" cy="80648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Metalldelar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Rörhållfasthet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Ytbeläggning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951475E-4D39-C1EC-A6F6-68BAC1BE764D}"/>
              </a:ext>
            </a:extLst>
          </p:cNvPr>
          <p:cNvSpPr txBox="1">
            <a:spLocks/>
          </p:cNvSpPr>
          <p:nvPr userDrawn="1"/>
        </p:nvSpPr>
        <p:spPr>
          <a:xfrm>
            <a:off x="1585809" y="2936385"/>
            <a:ext cx="1678323" cy="102419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Stål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3-6 mm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Zink- och pulverlackering, elektropolering</a:t>
            </a:r>
            <a:endParaRPr lang="sv-SE" sz="1000" noProof="0">
              <a:highlight>
                <a:srgbClr val="FF0000"/>
              </a:highlight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EB6E8290-6FEC-FD15-932E-5858FB7630B3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3284480" y="1310571"/>
            <a:ext cx="3296904" cy="36751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B86E76-8AF2-D47B-2B0B-712B97689E94}"/>
              </a:ext>
            </a:extLst>
          </p:cNvPr>
          <p:cNvSpPr txBox="1">
            <a:spLocks/>
          </p:cNvSpPr>
          <p:nvPr userDrawn="1"/>
        </p:nvSpPr>
        <p:spPr>
          <a:xfrm>
            <a:off x="233917" y="8587188"/>
            <a:ext cx="972950" cy="44599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 noProof="0"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EN16630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77F7D64-A297-B43A-6F1E-9B580F153196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232010" y="6181032"/>
            <a:ext cx="2942616" cy="1126985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A.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B.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C. </a:t>
            </a:r>
            <a:endParaRPr lang="sv-SE" noProof="0"/>
          </a:p>
          <a:p>
            <a:pPr lvl="0"/>
            <a:endParaRPr lang="sv-SE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7BE398-CD67-AD32-0556-09354565C8CF}"/>
              </a:ext>
            </a:extLst>
          </p:cNvPr>
          <p:cNvSpPr txBox="1">
            <a:spLocks/>
          </p:cNvSpPr>
          <p:nvPr userDrawn="1"/>
        </p:nvSpPr>
        <p:spPr>
          <a:xfrm>
            <a:off x="233918" y="7403612"/>
            <a:ext cx="3030214" cy="68452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Instruktioner inkluderade vid leverans: 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installationsinstruktioner, underhåll, användarinformation.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Kontakt: info@omnigym.com</a:t>
            </a:r>
          </a:p>
        </p:txBody>
      </p:sp>
    </p:spTree>
    <p:extLst>
      <p:ext uri="{BB962C8B-B14F-4D97-AF65-F5344CB8AC3E}">
        <p14:creationId xmlns:p14="http://schemas.microsoft.com/office/powerpoint/2010/main" val="347015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duct guide -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359" y="618845"/>
            <a:ext cx="6199136" cy="4379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orbel" panose="020B0503020204020204" pitchFamily="34" charset="0"/>
              </a:defRPr>
            </a:lvl1pPr>
          </a:lstStyle>
          <a:p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</a:t>
            </a:r>
            <a:r>
              <a:rPr lang="sv-SE" noProof="0" err="1"/>
              <a:t>title</a:t>
            </a:r>
            <a:r>
              <a:rPr lang="sv-SE" noProof="0"/>
              <a:t>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76615" y="9298580"/>
            <a:ext cx="1543050" cy="217169"/>
          </a:xfrm>
        </p:spPr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EC6D1A-291B-FB5B-23AB-8BBB8AA8D71B}"/>
              </a:ext>
            </a:extLst>
          </p:cNvPr>
          <p:cNvCxnSpPr>
            <a:cxnSpLocks/>
          </p:cNvCxnSpPr>
          <p:nvPr userDrawn="1"/>
        </p:nvCxnSpPr>
        <p:spPr>
          <a:xfrm>
            <a:off x="276615" y="1071540"/>
            <a:ext cx="342580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29810-6635-DEAC-C5FB-4670EA1543CE}"/>
              </a:ext>
            </a:extLst>
          </p:cNvPr>
          <p:cNvCxnSpPr>
            <a:cxnSpLocks/>
          </p:cNvCxnSpPr>
          <p:nvPr userDrawn="1"/>
        </p:nvCxnSpPr>
        <p:spPr>
          <a:xfrm>
            <a:off x="3666744" y="1071540"/>
            <a:ext cx="280900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2DD9BC3-F27C-D757-8AD6-B8CD000241F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429000" y="5957631"/>
            <a:ext cx="3274064" cy="24202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6AD5513-0AE5-9453-ED55-704F0C4E7136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1585809" y="1622335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3B208F3-4D15-15BA-6625-A08D7D3D9082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1585809" y="1817864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2631294-61B1-4AE9-4855-1271B1AD946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1585809" y="2013056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778287E-645B-8BE3-712C-8E8D018DAE6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1585809" y="2214590"/>
            <a:ext cx="1548605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CCBBD-6F95-2937-9EC5-13E4C5BAD1B4}"/>
              </a:ext>
            </a:extLst>
          </p:cNvPr>
          <p:cNvSpPr txBox="1">
            <a:spLocks/>
          </p:cNvSpPr>
          <p:nvPr userDrawn="1"/>
        </p:nvSpPr>
        <p:spPr>
          <a:xfrm>
            <a:off x="243659" y="5957631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FUNDAMENT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969642-DD12-D607-11F7-CDD095280A73}"/>
              </a:ext>
            </a:extLst>
          </p:cNvPr>
          <p:cNvSpPr txBox="1">
            <a:spLocks/>
          </p:cNvSpPr>
          <p:nvPr userDrawn="1"/>
        </p:nvSpPr>
        <p:spPr>
          <a:xfrm>
            <a:off x="243659" y="4985768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MONTERING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0233E-2A04-56F9-500B-87E813EB837C}"/>
              </a:ext>
            </a:extLst>
          </p:cNvPr>
          <p:cNvSpPr txBox="1">
            <a:spLocks/>
          </p:cNvSpPr>
          <p:nvPr userDrawn="1"/>
        </p:nvSpPr>
        <p:spPr>
          <a:xfrm>
            <a:off x="243659" y="2666344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MATERIAL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E4498F-1776-DC6B-068B-675D88DD7D9C}"/>
              </a:ext>
            </a:extLst>
          </p:cNvPr>
          <p:cNvSpPr txBox="1">
            <a:spLocks/>
          </p:cNvSpPr>
          <p:nvPr userDrawn="1"/>
        </p:nvSpPr>
        <p:spPr>
          <a:xfrm>
            <a:off x="243658" y="4056171"/>
            <a:ext cx="3061685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LAND / STANDARD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2820DE-2468-9EB9-F7A8-C27850AFAB47}"/>
              </a:ext>
            </a:extLst>
          </p:cNvPr>
          <p:cNvSpPr txBox="1">
            <a:spLocks/>
          </p:cNvSpPr>
          <p:nvPr userDrawn="1"/>
        </p:nvSpPr>
        <p:spPr>
          <a:xfrm>
            <a:off x="243659" y="1298108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DIMENSIONER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D6A1D4-4882-06FF-4015-6BDF26AC1ECA}"/>
              </a:ext>
            </a:extLst>
          </p:cNvPr>
          <p:cNvSpPr txBox="1">
            <a:spLocks/>
          </p:cNvSpPr>
          <p:nvPr userDrawn="1"/>
        </p:nvSpPr>
        <p:spPr>
          <a:xfrm>
            <a:off x="235192" y="1574181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Längd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00B5339-6A14-8195-7A69-03717BDCC475}"/>
              </a:ext>
            </a:extLst>
          </p:cNvPr>
          <p:cNvSpPr txBox="1">
            <a:spLocks/>
          </p:cNvSpPr>
          <p:nvPr userDrawn="1"/>
        </p:nvSpPr>
        <p:spPr>
          <a:xfrm>
            <a:off x="235192" y="1776263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Bredd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877CEF-1917-A39C-77E7-28D3C314CA4A}"/>
              </a:ext>
            </a:extLst>
          </p:cNvPr>
          <p:cNvSpPr txBox="1">
            <a:spLocks/>
          </p:cNvSpPr>
          <p:nvPr userDrawn="1"/>
        </p:nvSpPr>
        <p:spPr>
          <a:xfrm>
            <a:off x="235192" y="196992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Höjd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9A7B8B6-981A-5912-70E8-6067528B0F80}"/>
              </a:ext>
            </a:extLst>
          </p:cNvPr>
          <p:cNvSpPr txBox="1">
            <a:spLocks/>
          </p:cNvSpPr>
          <p:nvPr userDrawn="1"/>
        </p:nvSpPr>
        <p:spPr>
          <a:xfrm>
            <a:off x="235192" y="217187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Maskinens vikt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033C6869-1BBA-3602-A198-4799DA4BF7AB}"/>
              </a:ext>
            </a:extLst>
          </p:cNvPr>
          <p:cNvSpPr txBox="1">
            <a:spLocks/>
          </p:cNvSpPr>
          <p:nvPr userDrawn="1"/>
        </p:nvSpPr>
        <p:spPr>
          <a:xfrm>
            <a:off x="235192" y="6234235"/>
            <a:ext cx="3467227" cy="75185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Exempelvis: Konstgräs eller säkerhetsplattform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Betong minst 120 mm under utrustningen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Markfrostisolering, tjocklek baserad på marken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7A644B1-C576-9529-732B-591ABCA36D5C}"/>
              </a:ext>
            </a:extLst>
          </p:cNvPr>
          <p:cNvSpPr txBox="1">
            <a:spLocks/>
          </p:cNvSpPr>
          <p:nvPr userDrawn="1"/>
        </p:nvSpPr>
        <p:spPr>
          <a:xfrm>
            <a:off x="245824" y="5273489"/>
            <a:ext cx="877353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A. Betong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B. Plattform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86CCC42-FB14-8250-9269-872FE25B8C64}"/>
              </a:ext>
            </a:extLst>
          </p:cNvPr>
          <p:cNvSpPr txBox="1">
            <a:spLocks/>
          </p:cNvSpPr>
          <p:nvPr userDrawn="1"/>
        </p:nvSpPr>
        <p:spPr>
          <a:xfrm>
            <a:off x="1123178" y="5273489"/>
            <a:ext cx="2055522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Monterad på betongyta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Installerad på flyttbar plattform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81B59-2221-F48A-9EC2-496715A23CDC}"/>
              </a:ext>
            </a:extLst>
          </p:cNvPr>
          <p:cNvSpPr txBox="1">
            <a:spLocks/>
          </p:cNvSpPr>
          <p:nvPr userDrawn="1"/>
        </p:nvSpPr>
        <p:spPr>
          <a:xfrm>
            <a:off x="243658" y="4291242"/>
            <a:ext cx="1520551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Tillverkningsland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Standard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7D4468E-7562-51E2-9A2E-FB3B171C623A}"/>
              </a:ext>
            </a:extLst>
          </p:cNvPr>
          <p:cNvSpPr txBox="1">
            <a:spLocks/>
          </p:cNvSpPr>
          <p:nvPr userDrawn="1"/>
        </p:nvSpPr>
        <p:spPr>
          <a:xfrm>
            <a:off x="1585809" y="4291242"/>
            <a:ext cx="1304377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Finland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EN16630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BEF55304-B33F-0FAC-C0D4-498A66B05AA2}"/>
              </a:ext>
            </a:extLst>
          </p:cNvPr>
          <p:cNvSpPr txBox="1">
            <a:spLocks/>
          </p:cNvSpPr>
          <p:nvPr userDrawn="1"/>
        </p:nvSpPr>
        <p:spPr>
          <a:xfrm>
            <a:off x="233917" y="2936385"/>
            <a:ext cx="1520551" cy="97842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Metalldelar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Rörhållfasthet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Ytbeläggning</a:t>
            </a:r>
            <a:b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Yta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EB6E8290-6FEC-FD15-932E-5858FB7630B3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3284480" y="1310571"/>
            <a:ext cx="3296904" cy="36751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D33924BB-39FC-5400-79D3-F84CE7666319}"/>
              </a:ext>
            </a:extLst>
          </p:cNvPr>
          <p:cNvSpPr txBox="1">
            <a:spLocks/>
          </p:cNvSpPr>
          <p:nvPr userDrawn="1"/>
        </p:nvSpPr>
        <p:spPr>
          <a:xfrm>
            <a:off x="233918" y="7403612"/>
            <a:ext cx="3030214" cy="68452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Instruktioner inkluderade vid leverans: 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installationsinstruktioner, underhåll, användarinformation.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Kontakt: info@omnigym.com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B86E76-8AF2-D47B-2B0B-712B97689E94}"/>
              </a:ext>
            </a:extLst>
          </p:cNvPr>
          <p:cNvSpPr txBox="1">
            <a:spLocks/>
          </p:cNvSpPr>
          <p:nvPr userDrawn="1"/>
        </p:nvSpPr>
        <p:spPr>
          <a:xfrm>
            <a:off x="233917" y="8587188"/>
            <a:ext cx="972950" cy="44599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 noProof="0"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EN16630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422631-4E20-35C6-DBB5-098E79FAC061}"/>
              </a:ext>
            </a:extLst>
          </p:cNvPr>
          <p:cNvSpPr txBox="1">
            <a:spLocks/>
          </p:cNvSpPr>
          <p:nvPr userDrawn="1"/>
        </p:nvSpPr>
        <p:spPr>
          <a:xfrm>
            <a:off x="1585809" y="2936385"/>
            <a:ext cx="1678323" cy="99218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Steel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3-6 mm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Zink- och pulverlackering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Polyuretanbeläggning</a:t>
            </a:r>
          </a:p>
        </p:txBody>
      </p:sp>
    </p:spTree>
    <p:extLst>
      <p:ext uri="{BB962C8B-B14F-4D97-AF65-F5344CB8AC3E}">
        <p14:creationId xmlns:p14="http://schemas.microsoft.com/office/powerpoint/2010/main" val="272870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duct guide -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359" y="618845"/>
            <a:ext cx="6199136" cy="43796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orbel" panose="020B0503020204020204" pitchFamily="34" charset="0"/>
              </a:defRPr>
            </a:lvl1pPr>
          </a:lstStyle>
          <a:p>
            <a:r>
              <a:rPr lang="sv-SE" noProof="0" err="1"/>
              <a:t>Click</a:t>
            </a:r>
            <a:r>
              <a:rPr lang="sv-SE" noProof="0"/>
              <a:t> to </a:t>
            </a:r>
            <a:r>
              <a:rPr lang="sv-SE" noProof="0" err="1"/>
              <a:t>edit</a:t>
            </a:r>
            <a:r>
              <a:rPr lang="sv-SE" noProof="0"/>
              <a:t> Master </a:t>
            </a:r>
            <a:r>
              <a:rPr lang="sv-SE" noProof="0" err="1"/>
              <a:t>title</a:t>
            </a:r>
            <a:r>
              <a:rPr lang="sv-SE" noProof="0"/>
              <a:t>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76615" y="9298580"/>
            <a:ext cx="1543050" cy="217169"/>
          </a:xfrm>
        </p:spPr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EC6D1A-291B-FB5B-23AB-8BBB8AA8D71B}"/>
              </a:ext>
            </a:extLst>
          </p:cNvPr>
          <p:cNvCxnSpPr>
            <a:cxnSpLocks/>
          </p:cNvCxnSpPr>
          <p:nvPr userDrawn="1"/>
        </p:nvCxnSpPr>
        <p:spPr>
          <a:xfrm>
            <a:off x="276615" y="1071540"/>
            <a:ext cx="342580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29810-6635-DEAC-C5FB-4670EA1543CE}"/>
              </a:ext>
            </a:extLst>
          </p:cNvPr>
          <p:cNvCxnSpPr>
            <a:cxnSpLocks/>
          </p:cNvCxnSpPr>
          <p:nvPr userDrawn="1"/>
        </p:nvCxnSpPr>
        <p:spPr>
          <a:xfrm>
            <a:off x="3666744" y="1071540"/>
            <a:ext cx="280900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6AD5513-0AE5-9453-ED55-704F0C4E7136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1585809" y="1622335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3B208F3-4D15-15BA-6625-A08D7D3D9082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1585809" y="1817864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2631294-61B1-4AE9-4855-1271B1AD946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1585809" y="2013056"/>
            <a:ext cx="1363200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778287E-645B-8BE3-712C-8E8D018DAE6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1585809" y="2214590"/>
            <a:ext cx="1548605" cy="2491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sv-SE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CCBBD-6F95-2937-9EC5-13E4C5BAD1B4}"/>
              </a:ext>
            </a:extLst>
          </p:cNvPr>
          <p:cNvSpPr txBox="1">
            <a:spLocks/>
          </p:cNvSpPr>
          <p:nvPr userDrawn="1"/>
        </p:nvSpPr>
        <p:spPr>
          <a:xfrm>
            <a:off x="243659" y="5856453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FUNDAMENT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0233E-2A04-56F9-500B-87E813EB837C}"/>
              </a:ext>
            </a:extLst>
          </p:cNvPr>
          <p:cNvSpPr txBox="1">
            <a:spLocks/>
          </p:cNvSpPr>
          <p:nvPr userDrawn="1"/>
        </p:nvSpPr>
        <p:spPr>
          <a:xfrm>
            <a:off x="243659" y="2666344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MATERIAL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E4498F-1776-DC6B-068B-675D88DD7D9C}"/>
              </a:ext>
            </a:extLst>
          </p:cNvPr>
          <p:cNvSpPr txBox="1">
            <a:spLocks/>
          </p:cNvSpPr>
          <p:nvPr userDrawn="1"/>
        </p:nvSpPr>
        <p:spPr>
          <a:xfrm>
            <a:off x="243658" y="4056171"/>
            <a:ext cx="3061685" cy="2848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LAND / STANDARD</a:t>
            </a:r>
            <a:endParaRPr lang="sv-SE" sz="1000" b="1" noProof="0">
              <a:latin typeface="Corbel" panose="020B05030202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2820DE-2468-9EB9-F7A8-C27850AFAB47}"/>
              </a:ext>
            </a:extLst>
          </p:cNvPr>
          <p:cNvSpPr txBox="1">
            <a:spLocks/>
          </p:cNvSpPr>
          <p:nvPr userDrawn="1"/>
        </p:nvSpPr>
        <p:spPr>
          <a:xfrm>
            <a:off x="243659" y="1298108"/>
            <a:ext cx="2827094" cy="2628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000" spc="600" noProof="0">
                <a:solidFill>
                  <a:schemeClr val="tx2"/>
                </a:solidFill>
                <a:latin typeface="Corbel" panose="020B0503020204020204" pitchFamily="34" charset="0"/>
                <a:ea typeface="Montserrat" charset="0"/>
                <a:cs typeface="Montserrat" charset="0"/>
              </a:rPr>
              <a:t>DIMENSIONER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D6A1D4-4882-06FF-4015-6BDF26AC1ECA}"/>
              </a:ext>
            </a:extLst>
          </p:cNvPr>
          <p:cNvSpPr txBox="1">
            <a:spLocks/>
          </p:cNvSpPr>
          <p:nvPr userDrawn="1"/>
        </p:nvSpPr>
        <p:spPr>
          <a:xfrm>
            <a:off x="235192" y="1574181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Längd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00B5339-6A14-8195-7A69-03717BDCC475}"/>
              </a:ext>
            </a:extLst>
          </p:cNvPr>
          <p:cNvSpPr txBox="1">
            <a:spLocks/>
          </p:cNvSpPr>
          <p:nvPr userDrawn="1"/>
        </p:nvSpPr>
        <p:spPr>
          <a:xfrm>
            <a:off x="235192" y="1776264"/>
            <a:ext cx="1186582" cy="24539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</a:rPr>
              <a:t>Bredd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877CEF-1917-A39C-77E7-28D3C314CA4A}"/>
              </a:ext>
            </a:extLst>
          </p:cNvPr>
          <p:cNvSpPr txBox="1">
            <a:spLocks/>
          </p:cNvSpPr>
          <p:nvPr userDrawn="1"/>
        </p:nvSpPr>
        <p:spPr>
          <a:xfrm>
            <a:off x="235192" y="196992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Höjd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9A7B8B6-981A-5912-70E8-6067528B0F80}"/>
              </a:ext>
            </a:extLst>
          </p:cNvPr>
          <p:cNvSpPr txBox="1">
            <a:spLocks/>
          </p:cNvSpPr>
          <p:nvPr userDrawn="1"/>
        </p:nvSpPr>
        <p:spPr>
          <a:xfrm>
            <a:off x="235192" y="2171874"/>
            <a:ext cx="1186582" cy="29629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sv-SE" sz="1000" b="0" i="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Maskinens vikt</a:t>
            </a:r>
            <a:endParaRPr lang="sv-SE" sz="1000" b="0" i="0" noProof="0">
              <a:latin typeface="Corbel" panose="020B0503020204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81B59-2221-F48A-9EC2-496715A23CDC}"/>
              </a:ext>
            </a:extLst>
          </p:cNvPr>
          <p:cNvSpPr txBox="1">
            <a:spLocks/>
          </p:cNvSpPr>
          <p:nvPr userDrawn="1"/>
        </p:nvSpPr>
        <p:spPr>
          <a:xfrm>
            <a:off x="243658" y="4291242"/>
            <a:ext cx="1520551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Tillverkningsland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Standard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7D4468E-7562-51E2-9A2E-FB3B171C623A}"/>
              </a:ext>
            </a:extLst>
          </p:cNvPr>
          <p:cNvSpPr txBox="1">
            <a:spLocks/>
          </p:cNvSpPr>
          <p:nvPr userDrawn="1"/>
        </p:nvSpPr>
        <p:spPr>
          <a:xfrm>
            <a:off x="1585809" y="4291242"/>
            <a:ext cx="1304377" cy="6327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Finland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EN16630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EB6E8290-6FEC-FD15-932E-5858FB7630B3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3284480" y="1310571"/>
            <a:ext cx="3296904" cy="36751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>
                <a:latin typeface="Corbel" panose="020B0503020204020204" pitchFamily="34" charset="0"/>
              </a:defRPr>
            </a:lvl1pPr>
            <a:lvl2pPr marL="342900" indent="0">
              <a:buFontTx/>
              <a:buNone/>
              <a:defRPr sz="1050">
                <a:latin typeface="Corbel" panose="020B0503020204020204" pitchFamily="34" charset="0"/>
              </a:defRPr>
            </a:lvl2pPr>
            <a:lvl3pPr marL="685800" indent="0">
              <a:buFontTx/>
              <a:buNone/>
              <a:defRPr sz="1050">
                <a:latin typeface="Corbel" panose="020B0503020204020204" pitchFamily="34" charset="0"/>
              </a:defRPr>
            </a:lvl3pPr>
            <a:lvl4pPr marL="1028700" indent="0">
              <a:buFontTx/>
              <a:buNone/>
              <a:defRPr sz="1050">
                <a:latin typeface="Corbel" panose="020B0503020204020204" pitchFamily="34" charset="0"/>
              </a:defRPr>
            </a:lvl4pPr>
            <a:lvl5pPr marL="1371600" indent="0">
              <a:buFontTx/>
              <a:buNone/>
              <a:defRPr sz="1050">
                <a:latin typeface="Corbel" panose="020B0503020204020204" pitchFamily="34" charset="0"/>
              </a:defRPr>
            </a:lvl5pPr>
          </a:lstStyle>
          <a:p>
            <a:pPr lvl="0"/>
            <a:endParaRPr lang="sv-SE" noProof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B86E76-8AF2-D47B-2B0B-712B97689E94}"/>
              </a:ext>
            </a:extLst>
          </p:cNvPr>
          <p:cNvSpPr txBox="1">
            <a:spLocks/>
          </p:cNvSpPr>
          <p:nvPr userDrawn="1"/>
        </p:nvSpPr>
        <p:spPr>
          <a:xfrm>
            <a:off x="233917" y="8587188"/>
            <a:ext cx="972950" cy="44599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 noProof="0"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EN16630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77F7D64-A297-B43A-6F1E-9B580F153196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232010" y="6181032"/>
            <a:ext cx="3196990" cy="1126985"/>
          </a:xfrm>
          <a:prstGeom prst="rect">
            <a:avLst/>
          </a:prstGeom>
        </p:spPr>
        <p:txBody>
          <a:bodyPr anchor="t"/>
          <a:lstStyle>
            <a:lvl1pPr marL="171450" indent="-171450">
              <a:buFont typeface="Arial" panose="020B0604020202020204" pitchFamily="34" charset="0"/>
              <a:buChar char="•"/>
              <a:defRPr sz="1000" b="0">
                <a:latin typeface="Corbel" panose="020B05030202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A.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B.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C. </a:t>
            </a:r>
            <a:endParaRPr lang="sv-SE" noProof="0"/>
          </a:p>
          <a:p>
            <a:pPr lvl="0"/>
            <a:endParaRPr lang="sv-SE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7BE398-CD67-AD32-0556-09354565C8CF}"/>
              </a:ext>
            </a:extLst>
          </p:cNvPr>
          <p:cNvSpPr txBox="1">
            <a:spLocks/>
          </p:cNvSpPr>
          <p:nvPr userDrawn="1"/>
        </p:nvSpPr>
        <p:spPr>
          <a:xfrm>
            <a:off x="3750210" y="6127152"/>
            <a:ext cx="2942616" cy="68452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Instruktioner för transport inkluderade vid leverans. </a:t>
            </a:r>
            <a:b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</a:br>
            <a:r>
              <a:rPr lang="sv-SE" sz="9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Kontakt: info@omnigym.com</a:t>
            </a:r>
          </a:p>
        </p:txBody>
      </p:sp>
    </p:spTree>
    <p:extLst>
      <p:ext uri="{BB962C8B-B14F-4D97-AF65-F5344CB8AC3E}">
        <p14:creationId xmlns:p14="http://schemas.microsoft.com/office/powerpoint/2010/main" val="384151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296759"/>
            <a:ext cx="1543050" cy="21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CCB910-FB54-F64E-9563-EB0BE7852CD2}" type="datetime1">
              <a:rPr lang="fi-FI" smtClean="0"/>
              <a:t>16.5.2025</a:t>
            </a:fld>
            <a:endParaRPr lang="en-FI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5F2082-1066-6D5F-39B4-74DE533D03F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18438" y="9296759"/>
            <a:ext cx="1357313" cy="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0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7" r:id="rId2"/>
    <p:sldLayoutId id="2147483698" r:id="rId3"/>
    <p:sldLayoutId id="2147483700" r:id="rId4"/>
    <p:sldLayoutId id="2147483699" r:id="rId5"/>
    <p:sldLayoutId id="2147483701" r:id="rId6"/>
    <p:sldLayoutId id="2147483702" r:id="rId7"/>
    <p:sldLayoutId id="2147483703" r:id="rId8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machine&#10;&#10;AI-generated content may be incorrect.">
            <a:extLst>
              <a:ext uri="{FF2B5EF4-FFF2-40B4-BE49-F238E27FC236}">
                <a16:creationId xmlns:a16="http://schemas.microsoft.com/office/drawing/2014/main" id="{5AD88510-2A19-0921-B112-A36672E10390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981204-B195-649D-4146-6125099B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noProof="0"/>
              <a:t>OG10 KNÄBÖJ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32162-AF61-48B1-A741-A0F057AC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2" name="Content Placeholder 11" descr="A black and red body parts&#10;&#10;AI-generated content may be incorrect.">
            <a:extLst>
              <a:ext uri="{FF2B5EF4-FFF2-40B4-BE49-F238E27FC236}">
                <a16:creationId xmlns:a16="http://schemas.microsoft.com/office/drawing/2014/main" id="{781E9162-D4C0-2AA3-6C0A-833674203513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3429A3-6B24-AD5C-8C11-F40E15813897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20-90 kg (2 x viktenhet)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 kg </a:t>
            </a:r>
            <a:r>
              <a:rPr lang="sv-SE" sz="1000" b="0">
                <a:latin typeface="Corbel"/>
                <a:ea typeface="Montserrat Light" charset="0"/>
                <a:cs typeface="Montserrat Light" charset="0"/>
              </a:rPr>
              <a:t>viktintervall</a:t>
            </a:r>
            <a:endParaRPr lang="sv-SE" sz="1000" b="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 (avstånd)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starthöjd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</a:p>
        </p:txBody>
      </p:sp>
    </p:spTree>
    <p:extLst>
      <p:ext uri="{BB962C8B-B14F-4D97-AF65-F5344CB8AC3E}">
        <p14:creationId xmlns:p14="http://schemas.microsoft.com/office/powerpoint/2010/main" val="1044637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3F46-460A-AC33-CE18-FD0848DD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OG21 JUSTERBAR RYGGRESNING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7C7FE-041D-B023-9992-2D73E1D1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cross section of a cross section of a cross section of a cross section of a cross section of a cross section of a cross section of a cross section of a cross section of a cross section&#10;&#10;AI-generated content may be incorrect.">
            <a:extLst>
              <a:ext uri="{FF2B5EF4-FFF2-40B4-BE49-F238E27FC236}">
                <a16:creationId xmlns:a16="http://schemas.microsoft.com/office/drawing/2014/main" id="{B522C520-861D-7574-F132-4E4A63DD65B3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306763" y="6246466"/>
            <a:ext cx="3275012" cy="184219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4E4F31-8FF2-7350-D118-84A45B614567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902mm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276307-BB34-2116-CE48-37680487D477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742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A724E9-F63C-68F5-061B-E694CD34A2DA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674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AAD43F-A28D-D4BD-F2A0-951FE9DCC17B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44 kg</a:t>
            </a:r>
          </a:p>
        </p:txBody>
      </p:sp>
      <p:pic>
        <p:nvPicPr>
          <p:cNvPr id="17" name="Content Placeholder 16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02AF3F5E-8809-7823-6A80-3D1B52E2825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459956" y="1656556"/>
            <a:ext cx="2946400" cy="2984500"/>
          </a:xfrm>
        </p:spPr>
      </p:pic>
    </p:spTree>
    <p:extLst>
      <p:ext uri="{BB962C8B-B14F-4D97-AF65-F5344CB8AC3E}">
        <p14:creationId xmlns:p14="http://schemas.microsoft.com/office/powerpoint/2010/main" val="32996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exercise machine&#10;&#10;AI-generated content may be incorrect.">
            <a:extLst>
              <a:ext uri="{FF2B5EF4-FFF2-40B4-BE49-F238E27FC236}">
                <a16:creationId xmlns:a16="http://schemas.microsoft.com/office/drawing/2014/main" id="{C1C04B2C-77F9-3CFE-4E58-C532D6166B0D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B86AE3-3F0F-3D66-F795-C6BD9700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OG22 SITTANDE RODD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79EB3-1F3F-00E6-9CCC-6917E89C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D4DF2-BC2C-FF66-2A71-351F491A78A9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471487" y="7009868"/>
            <a:ext cx="2842191" cy="2027805"/>
          </a:xfrm>
        </p:spPr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5-150 kg (2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sits (höjd) 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Justerbart bröststöd (avstånd)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Unilateral belastning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</a:p>
        </p:txBody>
      </p:sp>
      <p:pic>
        <p:nvPicPr>
          <p:cNvPr id="14" name="Content Placeholder 13" descr="A back and back view of a person&#10;&#10;AI-generated content may be incorrect.">
            <a:extLst>
              <a:ext uri="{FF2B5EF4-FFF2-40B4-BE49-F238E27FC236}">
                <a16:creationId xmlns:a16="http://schemas.microsoft.com/office/drawing/2014/main" id="{6A9C5BE8-EE7B-0FDB-F25A-80B90465FC34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4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</p:spTree>
    <p:extLst>
      <p:ext uri="{BB962C8B-B14F-4D97-AF65-F5344CB8AC3E}">
        <p14:creationId xmlns:p14="http://schemas.microsoft.com/office/powerpoint/2010/main" val="267824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6860-C76A-CC5B-9712-971D97CB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OG22 SITTANDE RODD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BC055-C030-8771-9BCA-91B8143D0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cross section of a gym&#10;&#10;AI-generated content may be incorrect.">
            <a:extLst>
              <a:ext uri="{FF2B5EF4-FFF2-40B4-BE49-F238E27FC236}">
                <a16:creationId xmlns:a16="http://schemas.microsoft.com/office/drawing/2014/main" id="{4DD548A9-7396-0E2A-EF40-40B3A15D8983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306763" y="6246466"/>
            <a:ext cx="3275012" cy="1842194"/>
          </a:xfrm>
        </p:spPr>
      </p:pic>
      <p:pic>
        <p:nvPicPr>
          <p:cNvPr id="15" name="Content Placeholder 14" descr="A black background with numbers and a circle&#10;&#10;AI-generated content may be incorrect.">
            <a:extLst>
              <a:ext uri="{FF2B5EF4-FFF2-40B4-BE49-F238E27FC236}">
                <a16:creationId xmlns:a16="http://schemas.microsoft.com/office/drawing/2014/main" id="{37FE868A-2C69-A95D-0B7B-DE1E436110A5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498056" y="1720056"/>
            <a:ext cx="2870200" cy="28575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40E2BE-5D3D-D11A-0DF0-E23727280B54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1694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9CF099-5FAD-1B8E-B75B-2AAAD0B3C587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1515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EA955B-F4F0-667D-2B58-DB2AF4708FAD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999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9F1A9F-0B46-BFB1-4E4C-B5D2BD2E0BCE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258kg (2 x viktenhet)</a:t>
            </a:r>
          </a:p>
        </p:txBody>
      </p:sp>
    </p:spTree>
    <p:extLst>
      <p:ext uri="{BB962C8B-B14F-4D97-AF65-F5344CB8AC3E}">
        <p14:creationId xmlns:p14="http://schemas.microsoft.com/office/powerpoint/2010/main" val="1834250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OG23.png">
            <a:extLst>
              <a:ext uri="{FF2B5EF4-FFF2-40B4-BE49-F238E27FC236}">
                <a16:creationId xmlns:a16="http://schemas.microsoft.com/office/drawing/2014/main" id="{E1685680-BA3D-9938-1DA8-89A82F750085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C7F7AA-B5B8-010B-DE9F-AA23AA3E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OG23 STÅENDE RODD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4E02A-83D7-3788-A29B-45D6C210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96491-182A-D358-1A34-1A1D89CE4ADD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20-70 kg (1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(höjd, bredd)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</a:p>
          <a:p>
            <a:endParaRPr lang="sv-SE" noProof="0"/>
          </a:p>
        </p:txBody>
      </p:sp>
      <p:pic>
        <p:nvPicPr>
          <p:cNvPr id="14" name="Content Placeholder 13" descr="A back and back view of a person&#10;&#10;AI-generated content may be incorrect.">
            <a:extLst>
              <a:ext uri="{FF2B5EF4-FFF2-40B4-BE49-F238E27FC236}">
                <a16:creationId xmlns:a16="http://schemas.microsoft.com/office/drawing/2014/main" id="{5998A715-AFE9-6B7D-6FB4-9D214B59C638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</p:spTree>
    <p:extLst>
      <p:ext uri="{BB962C8B-B14F-4D97-AF65-F5344CB8AC3E}">
        <p14:creationId xmlns:p14="http://schemas.microsoft.com/office/powerpoint/2010/main" val="29509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1B87-AB0A-C1BC-E646-AAE85315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OG23 STÅENDE RODD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49FF-9FB3-5457-AF59-F7E6781E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5" name="Content Placeholder 14" descr="OG23_maa.png">
            <a:extLst>
              <a:ext uri="{FF2B5EF4-FFF2-40B4-BE49-F238E27FC236}">
                <a16:creationId xmlns:a16="http://schemas.microsoft.com/office/drawing/2014/main" id="{8B4F12B7-A4BC-C80B-8C1D-39654080A860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306763" y="6246466"/>
            <a:ext cx="3275012" cy="1842194"/>
          </a:xfrm>
        </p:spPr>
      </p:pic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818C1E6-9777-3279-E1AB-8FD3EBB39CBB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316703" y="1311275"/>
            <a:ext cx="3232906" cy="367506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05F1D-EC8B-8421-8598-B9E8CB7BD579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2060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D07778-9D3A-A3BF-0485-F552B1249E28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850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B1F706-37C4-73EF-6A0F-3152ACEC6E1E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1410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297FE3-9C08-A349-F7FB-34FAF50CEE40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128 kg (1 x viktenhet)</a:t>
            </a:r>
          </a:p>
        </p:txBody>
      </p:sp>
    </p:spTree>
    <p:extLst>
      <p:ext uri="{BB962C8B-B14F-4D97-AF65-F5344CB8AC3E}">
        <p14:creationId xmlns:p14="http://schemas.microsoft.com/office/powerpoint/2010/main" val="412070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exercise machine&#10;&#10;AI-generated content may be incorrect.">
            <a:extLst>
              <a:ext uri="{FF2B5EF4-FFF2-40B4-BE49-F238E27FC236}">
                <a16:creationId xmlns:a16="http://schemas.microsoft.com/office/drawing/2014/main" id="{A1D7688E-FB8B-922B-301D-7A8505D439D8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8FDC33-5C3C-556B-B3CA-CBB28B97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OG24 RYGGDRAG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4DBC9-66D4-6FC4-7A3E-352EBE8D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ack and back view of a person&#10;&#10;AI-generated content may be incorrect.">
            <a:extLst>
              <a:ext uri="{FF2B5EF4-FFF2-40B4-BE49-F238E27FC236}">
                <a16:creationId xmlns:a16="http://schemas.microsoft.com/office/drawing/2014/main" id="{E2D0CCC5-7764-C64D-8B31-977FD9D67152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D04468-D00B-0195-46AB-F77DB27F1223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10-100 kg (2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(höjd, bredd)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sits (höjd)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</a:p>
          <a:p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73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5223-68E4-F430-E516-8D307766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OG24 RYGGDRAG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6F23E-E91D-89A6-6AF0-324031F9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5" name="Content Placeholder 14" descr="A blue and black exercise equipment&#10;&#10;AI-generated content may be incorrect.">
            <a:extLst>
              <a:ext uri="{FF2B5EF4-FFF2-40B4-BE49-F238E27FC236}">
                <a16:creationId xmlns:a16="http://schemas.microsoft.com/office/drawing/2014/main" id="{28BC70D2-2A6C-104A-BFBF-993905E7061A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2457678" y="5821925"/>
            <a:ext cx="4940525" cy="2789250"/>
          </a:xfrm>
        </p:spPr>
      </p:pic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FDB89A8-A627-3943-879D-2104E824185F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84538" y="1443291"/>
            <a:ext cx="3297237" cy="341103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349469-B16A-BD25-868C-AD66199614F4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1860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9095EA-A07E-91EB-1123-08FACB058985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1055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CB85D-B5D3-930D-94CF-E34CF91694B8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1845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0B860E-2BC0-D32E-C9D9-9655C568289B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198 kg (2 x viktenhet)</a:t>
            </a:r>
          </a:p>
        </p:txBody>
      </p:sp>
    </p:spTree>
    <p:extLst>
      <p:ext uri="{BB962C8B-B14F-4D97-AF65-F5344CB8AC3E}">
        <p14:creationId xmlns:p14="http://schemas.microsoft.com/office/powerpoint/2010/main" val="139188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exercise machine&#10;&#10;AI-generated content may be incorrect.">
            <a:extLst>
              <a:ext uri="{FF2B5EF4-FFF2-40B4-BE49-F238E27FC236}">
                <a16:creationId xmlns:a16="http://schemas.microsoft.com/office/drawing/2014/main" id="{0C1A8243-06CF-66B0-770C-3CC07231E2EA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C70824-2E8D-89D3-54E1-99F11CF5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OG26 SITTANDE RYGGPRESS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12B41-7DB1-BC6B-BD59-BB33DAE9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person and person body parts&#10;&#10;AI-generated content may be incorrect.">
            <a:extLst>
              <a:ext uri="{FF2B5EF4-FFF2-40B4-BE49-F238E27FC236}">
                <a16:creationId xmlns:a16="http://schemas.microsoft.com/office/drawing/2014/main" id="{23B6C05D-B240-A930-20FF-B90B182C298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91E5D0-82B9-2A46-4184-EAFEE3B004BD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12,5-70 kg (1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sits (höjd)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Ergonomiskt format ryggstöd</a:t>
            </a:r>
          </a:p>
          <a:p>
            <a:r>
              <a:rPr lang="sv-SE" noProof="0"/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847243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9614-8E3E-C712-FDAD-F015B67BE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OG26 SITTANDE RYGGPRESS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2A61F-3C39-8D32-10C3-BEB0D24B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exercise machine on a piece of land&#10;&#10;AI-generated content may be incorrect.">
            <a:extLst>
              <a:ext uri="{FF2B5EF4-FFF2-40B4-BE49-F238E27FC236}">
                <a16:creationId xmlns:a16="http://schemas.microsoft.com/office/drawing/2014/main" id="{33F7DCEA-7FF7-F36A-AA6D-8B5C40F9FED7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673806" y="5957888"/>
            <a:ext cx="2540925" cy="2419350"/>
          </a:xfrm>
        </p:spPr>
      </p:pic>
      <p:pic>
        <p:nvPicPr>
          <p:cNvPr id="11" name="Content Placeholder 10" descr="A diagram of a camera&#10;&#10;AI-generated content may be incorrect.">
            <a:extLst>
              <a:ext uri="{FF2B5EF4-FFF2-40B4-BE49-F238E27FC236}">
                <a16:creationId xmlns:a16="http://schemas.microsoft.com/office/drawing/2014/main" id="{1D537984-44C9-8065-B930-3A660A0D61A2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94856" y="1453356"/>
            <a:ext cx="3276600" cy="33909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BDF880-AB2B-D4CB-C45F-AAC172298588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1265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4157E8-372A-1B11-339D-F201A908DEEB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1125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4161C5-172D-D41C-C12E-0E850EF09F25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1245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D1ABE2-4DFD-70C3-F3B5-59ADA5ECB2C8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153 kg (1 x viktenhet)</a:t>
            </a:r>
          </a:p>
        </p:txBody>
      </p:sp>
    </p:spTree>
    <p:extLst>
      <p:ext uri="{BB962C8B-B14F-4D97-AF65-F5344CB8AC3E}">
        <p14:creationId xmlns:p14="http://schemas.microsoft.com/office/powerpoint/2010/main" val="2092602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exercise machine&#10;&#10;AI-generated content may be incorrect.">
            <a:extLst>
              <a:ext uri="{FF2B5EF4-FFF2-40B4-BE49-F238E27FC236}">
                <a16:creationId xmlns:a16="http://schemas.microsoft.com/office/drawing/2014/main" id="{F318DF37-B665-842A-4578-C7924A4BCC35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2C3920-6DDD-474F-D73C-A563EFAA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OG30 BÄNKPRESS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6A89B-AD42-043F-64DE-AB2BFEDA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suit&#10;&#10;AI-generated content may be incorrect.">
            <a:extLst>
              <a:ext uri="{FF2B5EF4-FFF2-40B4-BE49-F238E27FC236}">
                <a16:creationId xmlns:a16="http://schemas.microsoft.com/office/drawing/2014/main" id="{A420CF08-12F4-8392-259F-DD79AC7F02CE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664FC5-C813-B5C1-2C3D-A58FE4E238AE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10-85 kg (2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 kg 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(höjd)</a:t>
            </a:r>
          </a:p>
          <a:p>
            <a:r>
              <a:rPr lang="sv-SE" noProof="0"/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73598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E3D46-69B7-C541-CBFF-D6E82A82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noProof="0"/>
              <a:t>OG10 KNÄBÖJ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B3517C-602A-9C7D-2CB6-3AB0CDD1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blue and black machine on a piece of land&#10;&#10;AI-generated content may be incorrect.">
            <a:extLst>
              <a:ext uri="{FF2B5EF4-FFF2-40B4-BE49-F238E27FC236}">
                <a16:creationId xmlns:a16="http://schemas.microsoft.com/office/drawing/2014/main" id="{040305DF-E8F1-979C-C7FA-6D8AFB82D99F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2788091" y="6227250"/>
            <a:ext cx="4072230" cy="2312993"/>
          </a:xfrm>
        </p:spPr>
      </p:pic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AD78E71-355D-B026-96F8-0844A750B82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84538" y="1318731"/>
            <a:ext cx="3297237" cy="366015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6DEFB8-2840-73B6-A8EA-190E686748B1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2055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82AFDB-1CF0-3CDF-1A1E-270B94F26522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930mm</a:t>
            </a:r>
            <a:endParaRPr lang="sv-SE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CEC3D9-9581-24BD-4472-AC38FB44DB2D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1880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F145E7-45D5-67DF-138C-F237B1872FFB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227 kg (2 x viktenhet)</a:t>
            </a:r>
          </a:p>
        </p:txBody>
      </p:sp>
    </p:spTree>
    <p:extLst>
      <p:ext uri="{BB962C8B-B14F-4D97-AF65-F5344CB8AC3E}">
        <p14:creationId xmlns:p14="http://schemas.microsoft.com/office/powerpoint/2010/main" val="927299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C9E7-4A86-0FC4-451D-7FD3CD94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OG30 BÄNKPRESS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B9A50-8367-A65B-187D-DF71BE8E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269BC85-D82C-FF1E-F8D7-3E79754C3C62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3403223" y="1311275"/>
            <a:ext cx="3059866" cy="367506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5D4247-DA9D-8F28-2E4F-9EFCE5F1AC0A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2760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03AF4F-E653-8AB2-CDC9-8E029F139D0E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920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572CFB-FF5B-A64F-A41C-B44B38A3AA61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1413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73FF4A-90F1-DE78-66C1-777BA12A0BE6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227 kg (2 x viktenhet)</a:t>
            </a:r>
          </a:p>
        </p:txBody>
      </p:sp>
      <p:pic>
        <p:nvPicPr>
          <p:cNvPr id="17" name="Content Placeholder 16" descr="A blue and black exercise equipment&#10;&#10;AI-generated content may be incorrect.">
            <a:extLst>
              <a:ext uri="{FF2B5EF4-FFF2-40B4-BE49-F238E27FC236}">
                <a16:creationId xmlns:a16="http://schemas.microsoft.com/office/drawing/2014/main" id="{25901B9A-EFFD-D852-8685-D3FFF3E01606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3471412" y="5653089"/>
            <a:ext cx="2934828" cy="2963635"/>
          </a:xfrm>
        </p:spPr>
      </p:pic>
    </p:spTree>
    <p:extLst>
      <p:ext uri="{BB962C8B-B14F-4D97-AF65-F5344CB8AC3E}">
        <p14:creationId xmlns:p14="http://schemas.microsoft.com/office/powerpoint/2010/main" val="227075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machine&#10;&#10;AI-generated content may be incorrect.">
            <a:extLst>
              <a:ext uri="{FF2B5EF4-FFF2-40B4-BE49-F238E27FC236}">
                <a16:creationId xmlns:a16="http://schemas.microsoft.com/office/drawing/2014/main" id="{44FB4C59-5C9F-C642-9BC3-E157751483A3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3ABA83-AD5C-F68C-684A-B30A6FAF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OG31 LUTANDE BÄNKPRESS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DB472-4965-ED2F-4620-8596F81E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suit&#10;&#10;AI-generated content may be incorrect.">
            <a:extLst>
              <a:ext uri="{FF2B5EF4-FFF2-40B4-BE49-F238E27FC236}">
                <a16:creationId xmlns:a16="http://schemas.microsoft.com/office/drawing/2014/main" id="{8A1293A7-ACCA-9A9B-8191-0BB1B459F797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43E011-1199-67C3-3547-B5ED189CECD3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10-85 kg (2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 kg </a:t>
            </a:r>
            <a:r>
              <a:rPr lang="sv-SE" sz="1000" b="0">
                <a:latin typeface="Corbel"/>
                <a:ea typeface="Montserrat Light" charset="0"/>
                <a:cs typeface="Montserrat Light" charset="0"/>
              </a:rPr>
              <a:t>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sits (höjd)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(höjd)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965873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2871F-0372-DBA6-DC87-19C1A294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OG31 LUTANDE BÄNKPRESS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0E9E3-B536-617C-31B2-212214D5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5" name="Content Placeholder 14" descr="A blue and black exercise equipment&#10;&#10;AI-generated content may be incorrect.">
            <a:extLst>
              <a:ext uri="{FF2B5EF4-FFF2-40B4-BE49-F238E27FC236}">
                <a16:creationId xmlns:a16="http://schemas.microsoft.com/office/drawing/2014/main" id="{30323FAF-0D45-CB62-7817-7632B6F4D746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606800" y="5598659"/>
            <a:ext cx="2653165" cy="2952750"/>
          </a:xfrm>
        </p:spPr>
      </p:pic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CFE652C-AF3F-DE85-5CF2-BAAEC40AAC26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400793" y="1311275"/>
            <a:ext cx="3064726" cy="367506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FF77AB-B0C8-BE73-3433-6A5B94BFD87F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2545 mm</a:t>
            </a:r>
            <a:endParaRPr lang="sv-SE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6DC359-E8C2-E57E-95C0-5722318D05DE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930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CF09C9-4D64-DF8F-E50B-0D5E6421C10B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1412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4A0C57-86AC-3273-BF2A-4FCD757D2F49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234 kg (2 x viktenhet)</a:t>
            </a:r>
          </a:p>
        </p:txBody>
      </p:sp>
    </p:spTree>
    <p:extLst>
      <p:ext uri="{BB962C8B-B14F-4D97-AF65-F5344CB8AC3E}">
        <p14:creationId xmlns:p14="http://schemas.microsoft.com/office/powerpoint/2010/main" val="1337902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machine&#10;&#10;AI-generated content may be incorrect.">
            <a:extLst>
              <a:ext uri="{FF2B5EF4-FFF2-40B4-BE49-F238E27FC236}">
                <a16:creationId xmlns:a16="http://schemas.microsoft.com/office/drawing/2014/main" id="{1DABBF7D-49A2-927F-EEAD-F4D7B552D300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46D1DD-72CC-3BD6-BD5B-B915EDCD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OG41 AXELPRESS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16D78-9C1A-0487-C1FC-5EA59FFA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 parts&#10;&#10;AI-generated content may be incorrect.">
            <a:extLst>
              <a:ext uri="{FF2B5EF4-FFF2-40B4-BE49-F238E27FC236}">
                <a16:creationId xmlns:a16="http://schemas.microsoft.com/office/drawing/2014/main" id="{68A74013-69E5-9F7A-5F57-1EAC36F13414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D198C0-ECA8-E8B5-603E-D4EFC6E5497D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10-85 kg (2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 kg </a:t>
            </a:r>
            <a:r>
              <a:rPr lang="sv-SE" sz="1000" b="0">
                <a:latin typeface="Corbel"/>
                <a:ea typeface="Montserrat Light" charset="0"/>
                <a:cs typeface="Montserrat Light" charset="0"/>
              </a:rPr>
              <a:t>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(höjd)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71171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43491-AE3C-D017-A859-709AA8A9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OG41 AXELPRESS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7D944-C241-3C2A-2E70-D007562DB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blue and black exercise equipment&#10;&#10;AI-generated content may be incorrect.">
            <a:extLst>
              <a:ext uri="{FF2B5EF4-FFF2-40B4-BE49-F238E27FC236}">
                <a16:creationId xmlns:a16="http://schemas.microsoft.com/office/drawing/2014/main" id="{41FA4661-D77A-81AD-A76C-24AE8C3E8CE4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696406" y="5674860"/>
            <a:ext cx="2473954" cy="2985407"/>
          </a:xfrm>
        </p:spPr>
      </p:pic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33E4E9C-B8AE-AF98-131C-F4FC85C8E71F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84538" y="1328776"/>
            <a:ext cx="3297237" cy="364006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B7AA92-C097-4B1C-B8E2-B42D3F43A9AB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2350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007FB4-22AD-A867-029D-30EA8DCA7DEB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935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649213-38DC-7AE6-ABEB-E6B5DEC21AB2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1412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43BA3B-765B-9A1A-C79F-79791F55E26D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233 kg (2 x viktenhet)</a:t>
            </a:r>
          </a:p>
        </p:txBody>
      </p:sp>
    </p:spTree>
    <p:extLst>
      <p:ext uri="{BB962C8B-B14F-4D97-AF65-F5344CB8AC3E}">
        <p14:creationId xmlns:p14="http://schemas.microsoft.com/office/powerpoint/2010/main" val="1957774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machine&#10;&#10;AI-generated content may be incorrect.">
            <a:extLst>
              <a:ext uri="{FF2B5EF4-FFF2-40B4-BE49-F238E27FC236}">
                <a16:creationId xmlns:a16="http://schemas.microsoft.com/office/drawing/2014/main" id="{F19636AD-772C-236D-A603-F990BBA67CB2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5CCFE4-D0DF-73C9-6691-1DF280C7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OG70 BICEPSCURL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A8432-6F9E-9E68-B72F-0E5B6D6A5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drawing of a person&#10;&#10;AI-generated content may be incorrect.">
            <a:extLst>
              <a:ext uri="{FF2B5EF4-FFF2-40B4-BE49-F238E27FC236}">
                <a16:creationId xmlns:a16="http://schemas.microsoft.com/office/drawing/2014/main" id="{AAC9A432-C639-8BFF-20F8-738E8A9FBD6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C89F1E-D141-8DCB-1658-E33597723FE2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12,5-82,5 kg (2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</a:t>
            </a:r>
            <a:r>
              <a:rPr lang="sv-SE" sz="1000" b="0">
                <a:latin typeface="Corbel"/>
                <a:ea typeface="Montserrat Light" charset="0"/>
                <a:cs typeface="Montserrat Light" charset="0"/>
              </a:rPr>
              <a:t>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(bredd)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29440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50E64-6CC0-F6A4-7E58-B717AA1B4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OG70 BICEPSCURL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F02B0-3D95-86E3-960B-B761D67C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blue and silver machine on a piece of land&#10;&#10;AI-generated content may be incorrect.">
            <a:extLst>
              <a:ext uri="{FF2B5EF4-FFF2-40B4-BE49-F238E27FC236}">
                <a16:creationId xmlns:a16="http://schemas.microsoft.com/office/drawing/2014/main" id="{4A641F6D-188F-3B6E-D48F-1D9C4CA1CB82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549502" y="5370060"/>
            <a:ext cx="2909277" cy="3116035"/>
          </a:xfrm>
        </p:spPr>
      </p:pic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1AC24CA-95DF-9712-3F7F-CC454B0852D9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549512" y="1311275"/>
            <a:ext cx="2767288" cy="367506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57D4F3-E87A-FA6A-988A-8DCFE355129A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2195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9E979A-9450-27DA-D359-2865687EAA92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740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5A56CE-20E7-0488-88DF-7342C4AC291E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1430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18407C-3DF3-F065-1524-67DC17E1C9F4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207 kg (2 x viktenhet)</a:t>
            </a:r>
          </a:p>
        </p:txBody>
      </p:sp>
    </p:spTree>
    <p:extLst>
      <p:ext uri="{BB962C8B-B14F-4D97-AF65-F5344CB8AC3E}">
        <p14:creationId xmlns:p14="http://schemas.microsoft.com/office/powerpoint/2010/main" val="1976862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ym machine with a black background&#10;&#10;AI-generated content may be incorrect.">
            <a:extLst>
              <a:ext uri="{FF2B5EF4-FFF2-40B4-BE49-F238E27FC236}">
                <a16:creationId xmlns:a16="http://schemas.microsoft.com/office/drawing/2014/main" id="{550A6F83-DC53-6394-07A7-38C426060198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0242B5-3353-6747-FE8D-30A7D165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OG72 SITTANDE BICEPSCURL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2F94A-98A6-B30D-EFE6-8F46F37E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 parts&#10;&#10;AI-generated content may be incorrect.">
            <a:extLst>
              <a:ext uri="{FF2B5EF4-FFF2-40B4-BE49-F238E27FC236}">
                <a16:creationId xmlns:a16="http://schemas.microsoft.com/office/drawing/2014/main" id="{30C920E4-6275-328E-5309-4CA926A94A1F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26B87E-7053-1158-2287-0C0E89053063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10-50 kg (1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</a:t>
            </a:r>
            <a:r>
              <a:rPr lang="sv-SE" sz="1000" b="0">
                <a:latin typeface="Corbel"/>
                <a:ea typeface="Montserrat Light" charset="0"/>
                <a:cs typeface="Montserrat Light" charset="0"/>
              </a:rPr>
              <a:t>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sits (höjd)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(bredd)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99675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3DB1-5F01-6FBC-E8E0-DF05F850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OG72 SITTANDE BICEPSCURL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3DFAF6-EAA2-B549-2737-357E0373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B2A696E-ACE8-8D88-C276-1C09514C4D8A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3284538" y="1512643"/>
            <a:ext cx="3297237" cy="327232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25164-F690-C4F6-673D-6FCD92770CFA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1460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5C8573-2915-429C-854C-E439127C1B00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1260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6114C8-72FF-8B9C-D45F-C5B6AEE32C6D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970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F2FB85-EED8-3531-4165-333093197A14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190 kg (1 x viktenhet)</a:t>
            </a:r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B0540D5A-6B25-3113-5E57-733553CAED04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3461949" y="5957631"/>
            <a:ext cx="2964806" cy="2420250"/>
          </a:xfrm>
        </p:spPr>
      </p:pic>
    </p:spTree>
    <p:extLst>
      <p:ext uri="{BB962C8B-B14F-4D97-AF65-F5344CB8AC3E}">
        <p14:creationId xmlns:p14="http://schemas.microsoft.com/office/powerpoint/2010/main" val="2596414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machine&#10;&#10;AI-generated content may be incorrect.">
            <a:extLst>
              <a:ext uri="{FF2B5EF4-FFF2-40B4-BE49-F238E27FC236}">
                <a16:creationId xmlns:a16="http://schemas.microsoft.com/office/drawing/2014/main" id="{19ED39B8-9831-B03E-4BF1-C885965F5F31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F179D2-628A-B731-B98D-B4EBC734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OG80 TRICEPSPRESS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BD266-95FE-98ED-84E8-30B81862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 parts&#10;&#10;AI-generated content may be incorrect.">
            <a:extLst>
              <a:ext uri="{FF2B5EF4-FFF2-40B4-BE49-F238E27FC236}">
                <a16:creationId xmlns:a16="http://schemas.microsoft.com/office/drawing/2014/main" id="{B195EEF1-801C-495F-9F92-C37832A74BBD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C02EB3-1498-7934-3C0B-B45F5C0659B9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10-60 kg (1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(bredd)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4870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blue and silver machine&#10;&#10;AI-generated content may be incorrect.">
            <a:extLst>
              <a:ext uri="{FF2B5EF4-FFF2-40B4-BE49-F238E27FC236}">
                <a16:creationId xmlns:a16="http://schemas.microsoft.com/office/drawing/2014/main" id="{0DDFC516-E2E4-AF63-02A8-B4EF8FEDC841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C104FA-E788-329E-108D-7C1010E3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noProof="0"/>
              <a:t>OG12 MULTILYFT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EE6B-A7AE-46F8-BF2B-2916AD980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1100E-7156-6F4E-8230-E4EDCB8FDB9A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471487" y="7009869"/>
            <a:ext cx="2842191" cy="1938188"/>
          </a:xfrm>
        </p:spPr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5-120 kg (2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(höjd)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Benstöd för </a:t>
            </a:r>
            <a:r>
              <a:rPr lang="sv-SE">
                <a:latin typeface="Corbel"/>
                <a:ea typeface="Montserrat Light" charset="0"/>
                <a:cs typeface="Montserrat Light" charset="0"/>
              </a:rPr>
              <a:t>unilaterala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 övningar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</a:p>
        </p:txBody>
      </p:sp>
      <p:pic>
        <p:nvPicPr>
          <p:cNvPr id="8" name="Content Placeholder 7" descr="A back and front view of a person&#10;&#10;AI-generated content may be incorrect.">
            <a:extLst>
              <a:ext uri="{FF2B5EF4-FFF2-40B4-BE49-F238E27FC236}">
                <a16:creationId xmlns:a16="http://schemas.microsoft.com/office/drawing/2014/main" id="{130881C8-2B24-C83E-5B35-221E1090F99E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</p:spTree>
    <p:extLst>
      <p:ext uri="{BB962C8B-B14F-4D97-AF65-F5344CB8AC3E}">
        <p14:creationId xmlns:p14="http://schemas.microsoft.com/office/powerpoint/2010/main" val="748846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E944B-185D-FD22-913E-A19FBFB7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OG80 TRICEPSPRESS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DFD46-4740-9BC9-837C-B768E4C2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blue and silver machine on a piece of land&#10;&#10;AI-generated content may be incorrect.">
            <a:extLst>
              <a:ext uri="{FF2B5EF4-FFF2-40B4-BE49-F238E27FC236}">
                <a16:creationId xmlns:a16="http://schemas.microsoft.com/office/drawing/2014/main" id="{9B15DAE5-F12D-BD6D-7AB2-54B438271F68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576419" y="5783717"/>
            <a:ext cx="2801014" cy="2876550"/>
          </a:xfrm>
        </p:spPr>
      </p:pic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77A2D01-0595-24D8-4269-955909867D05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315439" y="1311275"/>
            <a:ext cx="3235434" cy="367506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8A2EE3-66B6-EA9E-AAE2-716005E4A0B3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1960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CE9E25-A8FE-70E8-45CE-4CD32122DF2E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635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02BA75-A151-4891-392B-D6952B677164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1960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3A4890-1EF0-450D-209D-116F5C993CC1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158 kg (1 x viktenhet)</a:t>
            </a:r>
          </a:p>
        </p:txBody>
      </p:sp>
    </p:spTree>
    <p:extLst>
      <p:ext uri="{BB962C8B-B14F-4D97-AF65-F5344CB8AC3E}">
        <p14:creationId xmlns:p14="http://schemas.microsoft.com/office/powerpoint/2010/main" val="1427723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65B00D-1055-B3D9-E4F4-F25322EC9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OG81 DIPS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25416-02FF-ED76-3224-B3313206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 parts&#10;&#10;AI-generated content may be incorrect.">
            <a:extLst>
              <a:ext uri="{FF2B5EF4-FFF2-40B4-BE49-F238E27FC236}">
                <a16:creationId xmlns:a16="http://schemas.microsoft.com/office/drawing/2014/main" id="{A7D78BDC-E348-C670-0FBE-2F9203CBDFCC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201F3F-2F3F-AAD7-1D62-5CEE24BD7A85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(bredd, avstånd) </a:t>
            </a:r>
          </a:p>
          <a:p>
            <a:r>
              <a:rPr lang="sv-SE">
                <a:latin typeface="Corbel"/>
                <a:ea typeface="Montserrat Light" charset="0"/>
                <a:cs typeface="Montserrat Light" charset="0"/>
              </a:rPr>
              <a:t>Handtag med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 strukturerad, greppvänlig yta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</a:p>
        </p:txBody>
      </p:sp>
      <p:pic>
        <p:nvPicPr>
          <p:cNvPr id="14" name="Content Placeholder 13" descr="A blue and black machine&#10;&#10;AI-generated content may be incorrect.">
            <a:extLst>
              <a:ext uri="{FF2B5EF4-FFF2-40B4-BE49-F238E27FC236}">
                <a16:creationId xmlns:a16="http://schemas.microsoft.com/office/drawing/2014/main" id="{67D8A2E9-016F-4142-97C5-4F57334DFE97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1553181" y="1415371"/>
            <a:ext cx="3029326" cy="4821917"/>
          </a:xfrm>
        </p:spPr>
      </p:pic>
    </p:spTree>
    <p:extLst>
      <p:ext uri="{BB962C8B-B14F-4D97-AF65-F5344CB8AC3E}">
        <p14:creationId xmlns:p14="http://schemas.microsoft.com/office/powerpoint/2010/main" val="3997859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9CD5-FF6B-3EF5-2119-0BC9D301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OG81 DIPS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1FAB7-7B0B-6398-E0F6-B4A62361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blue post on a piece of grass&#10;&#10;AI-generated content may be incorrect.">
            <a:extLst>
              <a:ext uri="{FF2B5EF4-FFF2-40B4-BE49-F238E27FC236}">
                <a16:creationId xmlns:a16="http://schemas.microsoft.com/office/drawing/2014/main" id="{CB764D61-2D3E-5551-4694-A3E1ADF7186C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4045588" y="5250317"/>
            <a:ext cx="2211018" cy="358412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BACF7-E659-32A2-D320-4890B1A1A9C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77034" y="1622335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990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9DF9E9-F471-D8BA-2B4E-24863019A40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77034" y="1817864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965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C75E93-BB2B-2006-63DD-74F3541E9C6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77034" y="2013056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1425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FA27E7-418B-2A8D-64D0-25FE7621D6D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77034" y="2214590"/>
            <a:ext cx="1548605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37 kg</a:t>
            </a:r>
          </a:p>
        </p:txBody>
      </p:sp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DC8999C-6C9C-FA5C-737A-976B6B1A9FC2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84538" y="1665335"/>
            <a:ext cx="3297237" cy="2966943"/>
          </a:xfrm>
        </p:spPr>
      </p:pic>
    </p:spTree>
    <p:extLst>
      <p:ext uri="{BB962C8B-B14F-4D97-AF65-F5344CB8AC3E}">
        <p14:creationId xmlns:p14="http://schemas.microsoft.com/office/powerpoint/2010/main" val="585992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-up of a gym machine&#10;&#10;AI-generated content may be incorrect.">
            <a:extLst>
              <a:ext uri="{FF2B5EF4-FFF2-40B4-BE49-F238E27FC236}">
                <a16:creationId xmlns:a16="http://schemas.microsoft.com/office/drawing/2014/main" id="{7B66ABAC-4A51-63F7-909B-D8BF947E0FAB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186192" y="2610213"/>
            <a:ext cx="6187848" cy="34990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E89E2D-A554-9009-7896-91C1F5F2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OG82 SITTANDE TRICEPSPRESS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45323-FE79-D851-156B-05AA85E2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black and red body parts&#10;&#10;AI-generated content may be incorrect.">
            <a:extLst>
              <a:ext uri="{FF2B5EF4-FFF2-40B4-BE49-F238E27FC236}">
                <a16:creationId xmlns:a16="http://schemas.microsoft.com/office/drawing/2014/main" id="{B98B8FCA-143A-DD5D-5F74-D84F8A3A6FB1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2FEAE4-2D2A-F459-3C99-E285D8BECE95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5-50 kg (1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sits (höjd)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</a:p>
        </p:txBody>
      </p:sp>
    </p:spTree>
    <p:extLst>
      <p:ext uri="{BB962C8B-B14F-4D97-AF65-F5344CB8AC3E}">
        <p14:creationId xmlns:p14="http://schemas.microsoft.com/office/powerpoint/2010/main" val="2314132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AA678-460E-26FA-CE03-102CD58D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OG82 SITTANDE TRICEPSPRESS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3054C-0946-62A3-B838-1483DA5E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6D84B3B-A312-A49C-0047-5FB0D103EB9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3284538" y="1552122"/>
            <a:ext cx="3297237" cy="319336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62106E-29C1-1D5C-E1BC-31F885A4639F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1450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8AC46-5D87-A8F1-FDF5-1DC8FFF5939A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1310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556C59-5C2D-35E4-C3D8-250BE8A0B392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1210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7D688A-FB4F-647D-A3BE-E4D080565C88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190 kg (1 x viktenhet)</a:t>
            </a:r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EFA3A716-CE66-BA1D-E241-1D272611925E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3584082" y="5957631"/>
            <a:ext cx="2720540" cy="2420250"/>
          </a:xfrm>
        </p:spPr>
      </p:pic>
    </p:spTree>
    <p:extLst>
      <p:ext uri="{BB962C8B-B14F-4D97-AF65-F5344CB8AC3E}">
        <p14:creationId xmlns:p14="http://schemas.microsoft.com/office/powerpoint/2010/main" val="2488008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OG85.png">
            <a:extLst>
              <a:ext uri="{FF2B5EF4-FFF2-40B4-BE49-F238E27FC236}">
                <a16:creationId xmlns:a16="http://schemas.microsoft.com/office/drawing/2014/main" id="{ECBC8CFD-50FE-2407-CC17-EBF64061D550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94D99D7-9769-D56B-28DE-53DA76A2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OG85 SITTANDE DIPS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411BB-30EC-DFBC-1AEB-5B7625C7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8" name="Content Placeholder 7" descr="A black and red bodysuit&#10;&#10;AI-generated content may be incorrect.">
            <a:extLst>
              <a:ext uri="{FF2B5EF4-FFF2-40B4-BE49-F238E27FC236}">
                <a16:creationId xmlns:a16="http://schemas.microsoft.com/office/drawing/2014/main" id="{1B001C15-C1D2-EE12-2E12-445E43D7A2D5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7D1CE8-D691-5488-231B-72661D097D6E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17,5-80 kg (1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</a:t>
            </a:r>
            <a:r>
              <a:rPr lang="sv-SE" sz="1000" b="0">
                <a:latin typeface="Corbel"/>
                <a:ea typeface="Montserrat Light" charset="0"/>
                <a:cs typeface="Montserrat Light" charset="0"/>
              </a:rPr>
              <a:t>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greppbredd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887856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7609-EEF2-6C10-92F0-139A4050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OG85 SITTANDE DIPS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C85B4-F0DD-DC59-99ED-F640C08B1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0788A-958A-8EF8-5797-D7B504051CA9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noProof="0"/>
              <a:t>2680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77B36E-D32E-46B2-8F1C-58D62EF8B927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690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F207FF-203F-D1B5-B1EB-CE2D10FB4086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930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0FADCD-1788-1193-517B-459B956E1304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150 kg (1 x viktenhet)</a:t>
            </a:r>
          </a:p>
        </p:txBody>
      </p:sp>
      <p:pic>
        <p:nvPicPr>
          <p:cNvPr id="12" name="Content Placeholder 11" descr="OG85_maa.png">
            <a:extLst>
              <a:ext uri="{FF2B5EF4-FFF2-40B4-BE49-F238E27FC236}">
                <a16:creationId xmlns:a16="http://schemas.microsoft.com/office/drawing/2014/main" id="{5BE43B1E-BB6F-4B83-E37A-3EB40628F8E6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284992" y="6072295"/>
            <a:ext cx="3579811" cy="2016365"/>
          </a:xfrm>
          <a:prstGeom prst="rect">
            <a:avLst/>
          </a:prstGeom>
        </p:spPr>
      </p:pic>
      <p:pic>
        <p:nvPicPr>
          <p:cNvPr id="13" name="Content Placeholder 12" descr="Kuva, joka sisältää kohteen diagrammi, teksti, viiva, Tekninen piirros&#10;&#10;Kuvaus luotu automaattisesti">
            <a:extLst>
              <a:ext uri="{FF2B5EF4-FFF2-40B4-BE49-F238E27FC236}">
                <a16:creationId xmlns:a16="http://schemas.microsoft.com/office/drawing/2014/main" id="{7B101276-51DB-C9AF-0553-89421FFF2AAA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371548" y="1311275"/>
            <a:ext cx="3123216" cy="36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80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exercise equipment&#10;&#10;AI-generated content may be incorrect.">
            <a:extLst>
              <a:ext uri="{FF2B5EF4-FFF2-40B4-BE49-F238E27FC236}">
                <a16:creationId xmlns:a16="http://schemas.microsoft.com/office/drawing/2014/main" id="{D672A70B-BCD6-3850-1B8A-9C35670B4388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1164011" y="1916113"/>
            <a:ext cx="3840324" cy="4321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6975EA-FF9A-3331-9965-9A314346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OG90 MAGBÄNK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03313-B1A6-27A1-F21A-3DE8B766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3F8AA5-998D-204D-BABF-E2F8C78A8FDC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noProof="0"/>
              <a:t>Ergonomiskt format ryggstöd</a:t>
            </a:r>
            <a:endParaRPr lang="sv-SE" noProof="0">
              <a:highlight>
                <a:srgbClr val="FF0000"/>
              </a:highlight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</a:t>
            </a:r>
            <a:r>
              <a:rPr lang="sv-SE" sz="1000" noProof="0" err="1">
                <a:latin typeface="Corbel"/>
                <a:ea typeface="Montserrat Light" charset="0"/>
                <a:cs typeface="Montserrat Light" charset="0"/>
              </a:rPr>
              <a:t>plat</a:t>
            </a:r>
            <a:r>
              <a:rPr lang="sv-SE">
                <a:latin typeface="Corbel"/>
                <a:ea typeface="Montserrat Light" charset="0"/>
                <a:cs typeface="Montserrat Light" charset="0"/>
              </a:rPr>
              <a:t>t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form</a:t>
            </a:r>
            <a:endParaRPr lang="sv-SE" noProof="0"/>
          </a:p>
        </p:txBody>
      </p:sp>
      <p:pic>
        <p:nvPicPr>
          <p:cNvPr id="14" name="Content Placeholder 13" descr="A black figure with red muscles&#10;&#10;AI-generated content may be incorrect.">
            <a:extLst>
              <a:ext uri="{FF2B5EF4-FFF2-40B4-BE49-F238E27FC236}">
                <a16:creationId xmlns:a16="http://schemas.microsoft.com/office/drawing/2014/main" id="{882ABE2A-F4DD-88A9-A64C-E8E754E6E758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</p:spTree>
    <p:extLst>
      <p:ext uri="{BB962C8B-B14F-4D97-AF65-F5344CB8AC3E}">
        <p14:creationId xmlns:p14="http://schemas.microsoft.com/office/powerpoint/2010/main" val="1565457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5030E-2BA4-A948-21F8-821AA8FD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OG90 MAGBÄNK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1B40B-D044-EEEB-8632-0682109D5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blue and black exercise equipment on a piece of grass&#10;&#10;AI-generated content may be incorrect.">
            <a:extLst>
              <a:ext uri="{FF2B5EF4-FFF2-40B4-BE49-F238E27FC236}">
                <a16:creationId xmlns:a16="http://schemas.microsoft.com/office/drawing/2014/main" id="{13FFC9F7-4B0D-E3D4-F82C-0215859825E4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705052" y="5663974"/>
            <a:ext cx="2445777" cy="288743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B09F0-E6F6-3DCF-3E43-2F3768DDEA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87670" y="1622335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2175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F3D275-4CB2-7B3C-6014-175991DE1AA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87670" y="1817864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410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A7AA02-460E-CBAD-18AD-2D67B6E4E5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87670" y="2013056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1430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16D2B4-3E97-E3C1-BBE6-1D9702C5D33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87670" y="2214590"/>
            <a:ext cx="1548605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76 kg</a:t>
            </a:r>
          </a:p>
        </p:txBody>
      </p:sp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B7DB3CA-C199-0456-AB20-66991B5EDD84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533132" y="1311275"/>
            <a:ext cx="2800048" cy="3675063"/>
          </a:xfrm>
        </p:spPr>
      </p:pic>
    </p:spTree>
    <p:extLst>
      <p:ext uri="{BB962C8B-B14F-4D97-AF65-F5344CB8AC3E}">
        <p14:creationId xmlns:p14="http://schemas.microsoft.com/office/powerpoint/2010/main" val="192156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756A0B3-51EB-81D4-2E62-A282B3DD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OG91 JUSTERBAR MAGBÄNK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714654-9C61-DA19-F5CA-AD174CA44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E1A7580-7D89-501B-E6A8-E727CB21A6FF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471487" y="7009869"/>
            <a:ext cx="2957513" cy="1492594"/>
          </a:xfrm>
        </p:spPr>
        <p:txBody>
          <a:bodyPr/>
          <a:lstStyle/>
          <a:p>
            <a:r>
              <a:rPr lang="sv-SE">
                <a:solidFill>
                  <a:srgbClr val="000000"/>
                </a:solidFill>
                <a:ea typeface="Montserrat Light" panose="00000400000000000000" pitchFamily="2" charset="0"/>
                <a:cs typeface="Montserrat Light" panose="00000400000000000000" pitchFamily="2" charset="0"/>
              </a:rPr>
              <a:t>Justerbart, e</a:t>
            </a:r>
            <a:r>
              <a:rPr lang="sv-SE" sz="1000" b="0" kern="1200">
                <a:solidFill>
                  <a:srgbClr val="000000"/>
                </a:solidFill>
                <a:effectLst/>
                <a:latin typeface="Corbel" panose="020B0503020204020204" pitchFamily="34" charset="0"/>
                <a:ea typeface="Montserrat Light" panose="00000400000000000000" pitchFamily="2" charset="0"/>
                <a:cs typeface="Montserrat Light" panose="00000400000000000000" pitchFamily="2" charset="0"/>
              </a:rPr>
              <a:t>rgonomiskt format ryggstöd (höjd)</a:t>
            </a:r>
            <a:endParaRPr lang="sv-SE" noProof="0"/>
          </a:p>
          <a:p>
            <a:r>
              <a:rPr lang="sv-SE" noProof="0"/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  <a:p>
            <a:endParaRPr lang="sv-SE" noProof="0"/>
          </a:p>
        </p:txBody>
      </p:sp>
      <p:pic>
        <p:nvPicPr>
          <p:cNvPr id="8" name="Content Placeholder 13" descr="A black bench press machine&#10;&#10;AI-generated content may be incorrect.">
            <a:extLst>
              <a:ext uri="{FF2B5EF4-FFF2-40B4-BE49-F238E27FC236}">
                <a16:creationId xmlns:a16="http://schemas.microsoft.com/office/drawing/2014/main" id="{569BAD1B-C458-D6B5-F338-CC54C99F31F1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490992" y="3165383"/>
            <a:ext cx="5262562" cy="2943863"/>
          </a:xfrm>
        </p:spPr>
      </p:pic>
      <p:pic>
        <p:nvPicPr>
          <p:cNvPr id="9" name="Content Placeholder 9" descr="A black figure with red muscles&#10;&#10;AI-generated content may be incorrect.">
            <a:extLst>
              <a:ext uri="{FF2B5EF4-FFF2-40B4-BE49-F238E27FC236}">
                <a16:creationId xmlns:a16="http://schemas.microsoft.com/office/drawing/2014/main" id="{3271648C-457A-AAB0-E01C-78E46DE6B6BF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4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</p:spTree>
    <p:extLst>
      <p:ext uri="{BB962C8B-B14F-4D97-AF65-F5344CB8AC3E}">
        <p14:creationId xmlns:p14="http://schemas.microsoft.com/office/powerpoint/2010/main" val="426767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E50BF-8C1D-3A04-AEF3-8314F49EA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noProof="0"/>
              <a:t>OG12 MULTILYFT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CBEC9-73E6-4B49-8F68-9D903D23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5" name="Content Placeholder 14" descr="OG12_maa.png">
            <a:extLst>
              <a:ext uri="{FF2B5EF4-FFF2-40B4-BE49-F238E27FC236}">
                <a16:creationId xmlns:a16="http://schemas.microsoft.com/office/drawing/2014/main" id="{1498F868-60A5-54AB-577A-259A51F03ACF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306763" y="6246466"/>
            <a:ext cx="3275012" cy="1842194"/>
          </a:xfrm>
        </p:spPr>
      </p:pic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65608E5-EF14-0475-503B-99F4F27B90D9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84538" y="1412902"/>
            <a:ext cx="3297237" cy="347180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08893-7848-BB0C-0DB3-05694680F217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2060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C21D6A-35A9-122B-35E9-D59B90345F36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1320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D7C731-78CC-5536-3C96-48F4E2A73B95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615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F0F240-FE16-0C51-5519-C25FEB0C3098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280 kg (2 x </a:t>
            </a:r>
            <a:r>
              <a:rPr lang="sv-SE" sz="1000" noProof="0" err="1">
                <a:latin typeface="Corbel"/>
                <a:ea typeface="Montserrat Light" charset="0"/>
                <a:cs typeface="Montserrat Light" charset="0"/>
              </a:rPr>
              <a:t>vikenhet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4172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EDCF9-582E-3098-3BB4-5CF16ED5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OG91 JUSTERBAR MAGBÄNK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0D585B-E99C-D198-CD8A-FD451A84E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bench on a piece of grass&#10;&#10;AI-generated content may be incorrect.">
            <a:extLst>
              <a:ext uri="{FF2B5EF4-FFF2-40B4-BE49-F238E27FC236}">
                <a16:creationId xmlns:a16="http://schemas.microsoft.com/office/drawing/2014/main" id="{D794F0E6-FDAA-42F6-75DF-FB19B5C54D73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320168" y="5957888"/>
            <a:ext cx="3248201" cy="24193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608B0-7677-430D-9D68-72D1C0F7EA3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66404" y="1622335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1834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D9DC5E-7F62-5427-5D68-229C5DD36D6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66404" y="1817864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386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8A4E3-1172-5679-66DA-024407310AD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66404" y="1959891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857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6FA4AD-3289-8422-E53C-8775633D6FE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66404" y="2214590"/>
            <a:ext cx="1548605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52 kg</a:t>
            </a:r>
          </a:p>
        </p:txBody>
      </p:sp>
      <p:pic>
        <p:nvPicPr>
          <p:cNvPr id="15" name="Content Placeholder 14" descr="A black background with numbers&#10;&#10;AI-generated content may be incorrect.">
            <a:extLst>
              <a:ext uri="{FF2B5EF4-FFF2-40B4-BE49-F238E27FC236}">
                <a16:creationId xmlns:a16="http://schemas.microsoft.com/office/drawing/2014/main" id="{FF9EC36B-95B7-B494-CD24-FA632D9A1C0A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559248" y="1311275"/>
            <a:ext cx="2747816" cy="3675063"/>
          </a:xfrm>
        </p:spPr>
      </p:pic>
    </p:spTree>
    <p:extLst>
      <p:ext uri="{BB962C8B-B14F-4D97-AF65-F5344CB8AC3E}">
        <p14:creationId xmlns:p14="http://schemas.microsoft.com/office/powerpoint/2010/main" val="3254615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27D6AD-A5F2-B8B9-8BC9-07D60898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OG92 MAGMASKIN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DD01F-A735-F414-5549-D175AD39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&#10;&#10;AI-generated content may be incorrect.">
            <a:extLst>
              <a:ext uri="{FF2B5EF4-FFF2-40B4-BE49-F238E27FC236}">
                <a16:creationId xmlns:a16="http://schemas.microsoft.com/office/drawing/2014/main" id="{54AD0444-3102-A832-EEC5-CD87F700A204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95C628-909A-ACFA-473C-6BF37452E5E4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5-75 kg (1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5 kg viktintervall</a:t>
            </a:r>
            <a:endParaRPr lang="sv-SE" sz="5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Mjukt benstöd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noProof="0"/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C3944EB5-3C54-13F3-9FAC-C1D94C8EDB32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1932960" y="2678017"/>
            <a:ext cx="3032164" cy="3559497"/>
          </a:xfrm>
        </p:spPr>
      </p:pic>
    </p:spTree>
    <p:extLst>
      <p:ext uri="{BB962C8B-B14F-4D97-AF65-F5344CB8AC3E}">
        <p14:creationId xmlns:p14="http://schemas.microsoft.com/office/powerpoint/2010/main" val="2908549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994A3-5C75-E973-9D69-3D691FFC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OG92 MAGMASKIN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CD5E3B-D730-4A0A-A868-BD4950AF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986B3DE-DEC1-7A9C-742D-9E56E995ED02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3420356" y="1311275"/>
            <a:ext cx="3025600" cy="367506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99ACA4-53EA-350B-4400-8063141830F1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1199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A6C8D-F0FE-3CBA-B6C4-6B138F902F51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1650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61F086-5F5A-F3C8-72FC-C604C9D12CFE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1520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2E96F-6818-9F07-9CEB-04F21E513F55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167 kg (1 x viktenhet)</a:t>
            </a:r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FE4EE68B-3BF0-1150-ACB9-CF860F0AB8B5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3687472" y="5924974"/>
            <a:ext cx="2491989" cy="2703278"/>
          </a:xfrm>
        </p:spPr>
      </p:pic>
    </p:spTree>
    <p:extLst>
      <p:ext uri="{BB962C8B-B14F-4D97-AF65-F5344CB8AC3E}">
        <p14:creationId xmlns:p14="http://schemas.microsoft.com/office/powerpoint/2010/main" val="3228881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EED118-4A42-883D-B9BF-629FDADF0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OG95 BENLYFT/DIPS/CHINS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503DC-0270-B2B0-DDC4-4AE2E65D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70408D-CD16-9680-5B43-189E6CFA4FDD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>
                <a:latin typeface="Corbel"/>
                <a:ea typeface="Montserrat Light" charset="0"/>
                <a:cs typeface="Montserrat Light" charset="0"/>
              </a:rPr>
              <a:t>Handtag med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 strukturerad, greppvänlig yta</a:t>
            </a:r>
            <a:endParaRPr lang="sv-SE" noProof="0">
              <a:highlight>
                <a:srgbClr val="FF0000"/>
              </a:highlight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(bredd, höjd)</a:t>
            </a:r>
          </a:p>
          <a:p>
            <a:r>
              <a:rPr lang="sv-SE" noProof="0"/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  <p:pic>
        <p:nvPicPr>
          <p:cNvPr id="9" name="Content Placeholder 8" descr="A person in a body suit&#10;&#10;AI-generated content may be incorrect.">
            <a:extLst>
              <a:ext uri="{FF2B5EF4-FFF2-40B4-BE49-F238E27FC236}">
                <a16:creationId xmlns:a16="http://schemas.microsoft.com/office/drawing/2014/main" id="{5A43C947-DD76-A602-4D3C-706B953BE059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pic>
        <p:nvPicPr>
          <p:cNvPr id="23" name="Sisällön paikkamerkki 22">
            <a:extLst>
              <a:ext uri="{FF2B5EF4-FFF2-40B4-BE49-F238E27FC236}">
                <a16:creationId xmlns:a16="http://schemas.microsoft.com/office/drawing/2014/main" id="{3CD2E7C5-ACBC-828F-53A4-74E358D988E7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4"/>
          <a:stretch>
            <a:fillRect/>
          </a:stretch>
        </p:blipFill>
        <p:spPr>
          <a:xfrm>
            <a:off x="1874956" y="2340560"/>
            <a:ext cx="2828844" cy="3896954"/>
          </a:xfrm>
        </p:spPr>
      </p:pic>
    </p:spTree>
    <p:extLst>
      <p:ext uri="{BB962C8B-B14F-4D97-AF65-F5344CB8AC3E}">
        <p14:creationId xmlns:p14="http://schemas.microsoft.com/office/powerpoint/2010/main" val="4005359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A064E5-0E18-8138-8BCA-2C42CC3F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OG95 BENLYFT/DIPS/CHINS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50ECE4E-2752-95BE-8683-603F7FFF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20" name="Sisällön paikkamerkki 19">
            <a:extLst>
              <a:ext uri="{FF2B5EF4-FFF2-40B4-BE49-F238E27FC236}">
                <a16:creationId xmlns:a16="http://schemas.microsoft.com/office/drawing/2014/main" id="{23881DD3-FDD5-1D26-CEE4-A30C1505DC77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4057293" y="5836331"/>
            <a:ext cx="2121161" cy="2682194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B199AAA-3F14-0F7E-AA93-5E3317695283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noProof="0"/>
              <a:t>1550 mm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BD5471C-31F9-0117-CD81-7EDC58D46084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noProof="0"/>
              <a:t>960 mm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4F23109-E211-E7B7-8B1C-CC39C36F4855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noProof="0"/>
              <a:t>2255 mm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5A0D8D5E-C175-BC71-94F0-9AFC65D8F44E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noProof="0"/>
              <a:t>164 kg</a:t>
            </a:r>
          </a:p>
        </p:txBody>
      </p:sp>
      <p:pic>
        <p:nvPicPr>
          <p:cNvPr id="14" name="Sisällön paikkamerkki 13" descr="Kuva, joka sisältää kohteen musta, pimeys, avaruus, tähti&#10;&#10;Tekoälyn generoima sisältö voi olla virheellistä.">
            <a:extLst>
              <a:ext uri="{FF2B5EF4-FFF2-40B4-BE49-F238E27FC236}">
                <a16:creationId xmlns:a16="http://schemas.microsoft.com/office/drawing/2014/main" id="{C841B183-586E-A813-8AF2-6B6D925ABEC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84538" y="1315139"/>
            <a:ext cx="3297237" cy="3667335"/>
          </a:xfr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BED3366D-360D-1F75-E6DC-352B265DEFC6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232010" y="6181033"/>
            <a:ext cx="3361582" cy="1143312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sv-SE" noProof="0">
                <a:latin typeface="Corbel"/>
              </a:rPr>
              <a:t>Max. fallhöjd 1199 mm. Säkerhetsområdet måste vara utrustat med stötdämpande yta såsom gräsmatta, konstgräs + utfyllnad (22 mm) eller säkerhetsplattor (40 mm).</a:t>
            </a:r>
            <a:endParaRPr lang="sv-SE" noProof="0"/>
          </a:p>
          <a:p>
            <a:pPr marL="0" indent="0">
              <a:lnSpc>
                <a:spcPct val="100000"/>
              </a:lnSpc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Betong minst 120 mm under utrustningen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Markfrostisolering, tjocklek baserad på marken</a:t>
            </a:r>
          </a:p>
          <a:p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10546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exercise equipment&#10;&#10;AI-generated content may be incorrect.">
            <a:extLst>
              <a:ext uri="{FF2B5EF4-FFF2-40B4-BE49-F238E27FC236}">
                <a16:creationId xmlns:a16="http://schemas.microsoft.com/office/drawing/2014/main" id="{B85F62C9-06F9-AD62-D806-93822F86E5B6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8EA82F-21ED-C670-BEA9-67814EA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OGC7 CORERACK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41D51-CDB7-E1F6-0723-33366A07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7" name="Content Placeholder 6" descr="A person in a body suit&#10;&#10;AI-generated content may be incorrect.">
            <a:extLst>
              <a:ext uri="{FF2B5EF4-FFF2-40B4-BE49-F238E27FC236}">
                <a16:creationId xmlns:a16="http://schemas.microsoft.com/office/drawing/2014/main" id="{14301CEF-3DD4-42AB-EB0D-3C8F838ED8B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C32C2-FD39-38AE-80F3-0E147689FF1A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>
                <a:latin typeface="Corbel"/>
                <a:ea typeface="Montserrat Light" charset="0"/>
                <a:cs typeface="Montserrat Light" charset="0"/>
              </a:rPr>
              <a:t>Handtag med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 strukturerad, greppvänlig yta</a:t>
            </a:r>
          </a:p>
          <a:p>
            <a:r>
              <a:rPr lang="sv-SE"/>
              <a:t>Ergonomiskt format ryggstöd</a:t>
            </a:r>
            <a:endParaRPr lang="sv-SE" noProof="0"/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Fotstöd med 3 olika höjder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(bredd, avstånd)</a:t>
            </a:r>
          </a:p>
          <a:p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  <a:p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085114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D217-F5E5-BAA1-240C-2DF89193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OGC7 CORERACK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85C0BD-6084-E960-8651-C25D7B1BB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exercise equipment on a piece of land&#10;&#10;AI-generated content may be incorrect.">
            <a:extLst>
              <a:ext uri="{FF2B5EF4-FFF2-40B4-BE49-F238E27FC236}">
                <a16:creationId xmlns:a16="http://schemas.microsoft.com/office/drawing/2014/main" id="{BB1159E3-6117-8243-0F2D-0BDBF5492568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453912" y="5751060"/>
            <a:ext cx="3165771" cy="262617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0B596-A92B-148F-F223-A5991A2AA61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66404" y="1622335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 panose="020B0503020204020204" pitchFamily="34" charset="0"/>
              </a:rPr>
              <a:t>3840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7A6FD-042D-0B80-608F-55DFC859E5E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66404" y="1817864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 panose="020B0503020204020204" pitchFamily="34" charset="0"/>
              </a:rPr>
              <a:t>1200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3EADC-37D6-43FA-F1D7-59CCEC48CA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66404" y="2013056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1500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C36010-6750-51E4-C620-6CF1400F89A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66404" y="2214590"/>
            <a:ext cx="1548605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 panose="020B0503020204020204" pitchFamily="34" charset="0"/>
                <a:ea typeface="Montserrat Light" charset="0"/>
                <a:cs typeface="Montserrat Light" charset="0"/>
              </a:rPr>
              <a:t>139 kg</a:t>
            </a:r>
          </a:p>
        </p:txBody>
      </p:sp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509BF0B-48D5-0D70-B654-22EEA69840D7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687057" y="1311275"/>
            <a:ext cx="2492198" cy="3675063"/>
          </a:xfrm>
        </p:spPr>
      </p:pic>
    </p:spTree>
    <p:extLst>
      <p:ext uri="{BB962C8B-B14F-4D97-AF65-F5344CB8AC3E}">
        <p14:creationId xmlns:p14="http://schemas.microsoft.com/office/powerpoint/2010/main" val="403097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bar&#10;&#10;AI-generated content may be incorrect.">
            <a:extLst>
              <a:ext uri="{FF2B5EF4-FFF2-40B4-BE49-F238E27FC236}">
                <a16:creationId xmlns:a16="http://schemas.microsoft.com/office/drawing/2014/main" id="{B2845DED-29FD-2396-7FEF-F453B598F482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1703091" y="1970542"/>
            <a:ext cx="3034306" cy="426674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78AABE-C032-7CA4-F382-C10BEC858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OGCU2 CHIN-UP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6775D-6940-0B98-B6D9-081F7B130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ack and back view of a person&#10;&#10;AI-generated content may be incorrect.">
            <a:extLst>
              <a:ext uri="{FF2B5EF4-FFF2-40B4-BE49-F238E27FC236}">
                <a16:creationId xmlns:a16="http://schemas.microsoft.com/office/drawing/2014/main" id="{671C1AB6-0A76-CCAD-B000-D34CD01FDD26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725D45-3A02-9CFD-C602-6E3DCAD69989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noProof="0">
                <a:latin typeface="Corbel"/>
              </a:rPr>
              <a:t>2 höjder</a:t>
            </a:r>
          </a:p>
          <a:p>
            <a:r>
              <a:rPr lang="sv-SE">
                <a:latin typeface="Corbel"/>
                <a:ea typeface="Montserrat Light" charset="0"/>
                <a:cs typeface="Montserrat Light" charset="0"/>
              </a:rPr>
              <a:t>Räcke med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 strukturerad, greppvänlig yta</a:t>
            </a:r>
            <a:endParaRPr lang="sv-SE" sz="1000" noProof="0">
              <a:highlight>
                <a:srgbClr val="FF0000"/>
              </a:highlight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036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028A1-3EF5-48AE-227B-41352817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OGCU2 CHIN-UP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B64AD-0E86-44B4-F413-02BB1DD2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A977D-BD8C-E489-EA0E-E31C065E8EC1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230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803B29-8C48-2E36-CF03-983850729E83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2160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2E5F2E-CA51-F9F5-6DCF-A2883AF8F0BA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1720 / 2320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6562FA-5ADF-2AB0-2C48-8BB0FF48326A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70 kg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0D4DB6-A00E-026C-1263-A2F781EC9759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232008" y="6181032"/>
            <a:ext cx="3361981" cy="125343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sv-SE" noProof="0">
                <a:latin typeface="Corbel"/>
              </a:rPr>
              <a:t>Max. fallhöjd 1320 mm. Säkerhetsområdet måste vara utrustat med stötdämpande yta såsom gräsmatta, konstgräs + utfyllnad (22 mm) eller säkerhetsplattor (40 mm).</a:t>
            </a:r>
            <a:endParaRPr lang="sv-SE" noProof="0"/>
          </a:p>
          <a:p>
            <a:pPr marL="0" indent="0">
              <a:lnSpc>
                <a:spcPct val="100000"/>
              </a:lnSpc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Betong minst 120 mm under utrustningen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Markfrostisolering, tjocklek baserad på marken</a:t>
            </a:r>
          </a:p>
        </p:txBody>
      </p:sp>
      <p:pic>
        <p:nvPicPr>
          <p:cNvPr id="11" name="Content Placeholder 13" descr="A cross section of a cross-legged bar&#10;&#10;AI-generated content may be incorrect.">
            <a:extLst>
              <a:ext uri="{FF2B5EF4-FFF2-40B4-BE49-F238E27FC236}">
                <a16:creationId xmlns:a16="http://schemas.microsoft.com/office/drawing/2014/main" id="{41B3E2E9-E3A0-3F74-6945-9E6AD37C7BC2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425455" y="5957888"/>
            <a:ext cx="3037628" cy="2419350"/>
          </a:xfrm>
        </p:spPr>
      </p:pic>
      <p:pic>
        <p:nvPicPr>
          <p:cNvPr id="12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C6E30F9-A0DF-98E6-5F7C-DC84A438914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85498" y="1311275"/>
            <a:ext cx="3295316" cy="3675063"/>
          </a:xfrm>
        </p:spPr>
      </p:pic>
    </p:spTree>
    <p:extLst>
      <p:ext uri="{BB962C8B-B14F-4D97-AF65-F5344CB8AC3E}">
        <p14:creationId xmlns:p14="http://schemas.microsoft.com/office/powerpoint/2010/main" val="3310507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C0F65-8D11-B9A3-D95E-73FF62F18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B9CC02-E5FB-FE3E-ACE3-5150B896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OGCU3 CHIN-UP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FD1FF-376E-9080-2DDF-40F32F02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ack and back view of a person&#10;&#10;AI-generated content may be incorrect.">
            <a:extLst>
              <a:ext uri="{FF2B5EF4-FFF2-40B4-BE49-F238E27FC236}">
                <a16:creationId xmlns:a16="http://schemas.microsoft.com/office/drawing/2014/main" id="{D728B2DD-8684-9FA8-1F49-2A68B8B693B2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564B82-1ADE-133B-1545-916E408431F0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t"/>
          <a:lstStyle/>
          <a:p>
            <a:r>
              <a:rPr lang="sv-SE" noProof="0">
                <a:latin typeface="Corbel"/>
              </a:rPr>
              <a:t>3 </a:t>
            </a:r>
            <a:r>
              <a:rPr lang="sv-SE">
                <a:latin typeface="Corbel"/>
              </a:rPr>
              <a:t>höjder</a:t>
            </a:r>
            <a:endParaRPr lang="sv-SE" noProof="0">
              <a:latin typeface="Corbel"/>
            </a:endParaRPr>
          </a:p>
          <a:p>
            <a:r>
              <a:rPr lang="sv-SE">
                <a:latin typeface="Corbel"/>
                <a:ea typeface="Montserrat Light" charset="0"/>
                <a:cs typeface="Montserrat Light" charset="0"/>
              </a:rPr>
              <a:t>Räcke med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 strukturerad, greppvänlig yta</a:t>
            </a:r>
          </a:p>
          <a:p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</p:txBody>
      </p:sp>
      <p:pic>
        <p:nvPicPr>
          <p:cNvPr id="9" name="Content Placeholder 8" descr="A blue and black horizontal bar&#10;&#10;AI-generated content may be incorrect.">
            <a:extLst>
              <a:ext uri="{FF2B5EF4-FFF2-40B4-BE49-F238E27FC236}">
                <a16:creationId xmlns:a16="http://schemas.microsoft.com/office/drawing/2014/main" id="{297DCE3D-6792-70E4-4F56-80576B9118F0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1721373" y="2329771"/>
            <a:ext cx="3161027" cy="3907517"/>
          </a:xfrm>
        </p:spPr>
      </p:pic>
    </p:spTree>
    <p:extLst>
      <p:ext uri="{BB962C8B-B14F-4D97-AF65-F5344CB8AC3E}">
        <p14:creationId xmlns:p14="http://schemas.microsoft.com/office/powerpoint/2010/main" val="324572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blue and black machine&#10;&#10;AI-generated content may be incorrect.">
            <a:extLst>
              <a:ext uri="{FF2B5EF4-FFF2-40B4-BE49-F238E27FC236}">
                <a16:creationId xmlns:a16="http://schemas.microsoft.com/office/drawing/2014/main" id="{53DE3BA6-2469-96E6-1C47-111E46E2F8D7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175306" y="2523127"/>
            <a:ext cx="6198734" cy="358611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F74ADD-8DFB-62A6-5831-8A12170D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noProof="0"/>
              <a:t>OG14 BENPRESS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B232D-B2E6-5550-C3D0-1C012813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front and back view of a person&#10;&#10;AI-generated content may be incorrect.">
            <a:extLst>
              <a:ext uri="{FF2B5EF4-FFF2-40B4-BE49-F238E27FC236}">
                <a16:creationId xmlns:a16="http://schemas.microsoft.com/office/drawing/2014/main" id="{4709DAF8-FC56-EBF6-43AB-83A06EB86DFE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E7736C-0282-4A8D-9768-D8679A634DAC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75-165 kg (2 x viktenhet)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Justerbart säte (avstånd) 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  <a:p>
            <a:endParaRPr lang="sv-SE" noProof="0"/>
          </a:p>
          <a:p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975572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B8C33-374E-D014-5F73-E17A6A8D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OGCU3 CHIN-UP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348BB9-FF54-8D64-AF15-EE437DB0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582B2-4010-EF4D-FD19-7FD21947109E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230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3ED0E7-9542-A90A-8F45-83A54E982685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3320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7EDEE6-824A-B729-646A-57940194D4AE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1220 / 1720 / 2320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F15138-78DD-28EA-477B-2F54783F25D8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87 kg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4C25B9-BC3B-82EC-4B13-23CEF827033C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232010" y="6181032"/>
            <a:ext cx="3354028" cy="1698234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sv-SE" noProof="0">
                <a:latin typeface="Corbel"/>
              </a:rPr>
              <a:t>Max. fallhöjd 1320 mm. Säkerhetsområdet måste vara utrustat med stötdämpande yta såsom gräsmatta, konstgräs + utfyllnad (22 mm) eller säkerhetsplattor (40 mm).</a:t>
            </a:r>
            <a:endParaRPr lang="sv-SE" noProof="0"/>
          </a:p>
          <a:p>
            <a:pPr marL="0" indent="0">
              <a:lnSpc>
                <a:spcPct val="100000"/>
              </a:lnSpc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Betong minst 120 mm under utrustningen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Markfrostisolering, tjocklek baserad på marken</a:t>
            </a:r>
          </a:p>
        </p:txBody>
      </p:sp>
      <p:pic>
        <p:nvPicPr>
          <p:cNvPr id="11" name="Content Placeholder 20" descr="A cross section of a cross-legged bar&#10;&#10;AI-generated content may be incorrect.">
            <a:extLst>
              <a:ext uri="{FF2B5EF4-FFF2-40B4-BE49-F238E27FC236}">
                <a16:creationId xmlns:a16="http://schemas.microsoft.com/office/drawing/2014/main" id="{CBEEF0C9-32EF-32C7-DF71-8D2EBD4F5EFD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434415" y="5957888"/>
            <a:ext cx="3019707" cy="2419350"/>
          </a:xfrm>
        </p:spPr>
      </p:pic>
      <p:pic>
        <p:nvPicPr>
          <p:cNvPr id="12" name="Sisällön paikkamerkki 11" descr="Kuva, joka sisältää kohteen diagrammi, teksti, Tekninen piirros, Suunnitelma&#10;&#10;Tekoälyn luoma sisältö voi olla virheellistä.">
            <a:extLst>
              <a:ext uri="{FF2B5EF4-FFF2-40B4-BE49-F238E27FC236}">
                <a16:creationId xmlns:a16="http://schemas.microsoft.com/office/drawing/2014/main" id="{E66D5B56-6E30-D256-D1DF-E0ABADE49329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314909" y="1310571"/>
            <a:ext cx="3234001" cy="3675181"/>
          </a:xfrm>
        </p:spPr>
      </p:pic>
    </p:spTree>
    <p:extLst>
      <p:ext uri="{BB962C8B-B14F-4D97-AF65-F5344CB8AC3E}">
        <p14:creationId xmlns:p14="http://schemas.microsoft.com/office/powerpoint/2010/main" val="301539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machine&#10;&#10;AI-generated content may be incorrect.">
            <a:extLst>
              <a:ext uri="{FF2B5EF4-FFF2-40B4-BE49-F238E27FC236}">
                <a16:creationId xmlns:a16="http://schemas.microsoft.com/office/drawing/2014/main" id="{0602A71A-BB9A-17AE-F563-05318698CBBC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1537122" y="2307999"/>
            <a:ext cx="3496873" cy="392928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CBC3EB-75F8-0537-9DF7-B096AE38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OGFA24 HINDERFRI RYGGDRAG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13A08-93B4-7353-6A40-3625CD08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 parts&#10;&#10;AI-generated content may be incorrect.">
            <a:extLst>
              <a:ext uri="{FF2B5EF4-FFF2-40B4-BE49-F238E27FC236}">
                <a16:creationId xmlns:a16="http://schemas.microsoft.com/office/drawing/2014/main" id="{CAF55F26-4CC4-B9DD-3376-130564CDA60A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A0EC9B-415C-B562-DFE7-AE3B9B20FA2F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10-100 kg (2 x </a:t>
            </a:r>
            <a:r>
              <a:rPr lang="sv-SE" sz="1000" b="0">
                <a:latin typeface="Corbel"/>
                <a:ea typeface="Montserrat Light" charset="0"/>
                <a:cs typeface="Montserrat Light" charset="0"/>
              </a:rPr>
              <a:t>viktenhet</a:t>
            </a: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</a:t>
            </a:r>
            <a:r>
              <a:rPr lang="sv-SE">
                <a:latin typeface="Corbel"/>
                <a:ea typeface="Montserrat Light" charset="0"/>
                <a:cs typeface="Montserrat Light" charset="0"/>
              </a:rPr>
              <a:t>bredd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)</a:t>
            </a:r>
          </a:p>
          <a:p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95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1345-E12E-AD57-EB0C-6AADD784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OGFA24 HINDERFRI RYGGDRAG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8EBC7-0280-5D73-63EB-FC5B52BA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5" name="Content Placeholder 14" descr="A blue and black machine on a piece of land&#10;&#10;AI-generated content may be incorrect.">
            <a:extLst>
              <a:ext uri="{FF2B5EF4-FFF2-40B4-BE49-F238E27FC236}">
                <a16:creationId xmlns:a16="http://schemas.microsoft.com/office/drawing/2014/main" id="{8EBF9E60-9799-EEC3-37BA-6AD8BD572E7B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928191" y="5544231"/>
            <a:ext cx="2445812" cy="3083378"/>
          </a:xfrm>
        </p:spPr>
      </p:pic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BF330C0-4165-73D9-4BFD-C1B37C75B92D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84538" y="1466242"/>
            <a:ext cx="3297237" cy="336512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5C155-8582-5D5A-23EA-C0DFD8BB535E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1720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287EC5-1DDF-E88C-58EE-15EA8BB90B6A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1050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C9D2C7-455C-7624-53CF-22CB6D93CE35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1601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7568A4-12FB-3460-D702-EEB867002D14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178 kg (2 x </a:t>
            </a:r>
            <a:r>
              <a:rPr lang="sv-SE" sz="1000" noProof="0" err="1">
                <a:latin typeface="Corbel"/>
                <a:ea typeface="Montserrat Light" charset="0"/>
                <a:cs typeface="Montserrat Light" charset="0"/>
              </a:rPr>
              <a:t>vikenhet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6213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black machine&#10;&#10;AI-generated content may be incorrect.">
            <a:extLst>
              <a:ext uri="{FF2B5EF4-FFF2-40B4-BE49-F238E27FC236}">
                <a16:creationId xmlns:a16="http://schemas.microsoft.com/office/drawing/2014/main" id="{DCF16837-16B5-5546-DBE5-4E793AC13E08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1296861" y="2678113"/>
            <a:ext cx="4303965" cy="3559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720B0C-5747-4A8B-79A8-E8006FFD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OGFA41 HINDERFRI AXELPRESS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10AEE-3A4D-0A09-C583-B9013973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 parts&#10;&#10;AI-generated content may be incorrect.">
            <a:extLst>
              <a:ext uri="{FF2B5EF4-FFF2-40B4-BE49-F238E27FC236}">
                <a16:creationId xmlns:a16="http://schemas.microsoft.com/office/drawing/2014/main" id="{886979CA-5019-34DE-1984-B6B1161330D9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5A7174-3C7C-FF37-C0CB-DBBCB83AC425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Justerbar vikt: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10-85 kg (2 x </a:t>
            </a:r>
            <a:r>
              <a:rPr lang="sv-SE" sz="1000" b="0">
                <a:latin typeface="Corbel"/>
                <a:ea typeface="Montserrat Light" charset="0"/>
                <a:cs typeface="Montserrat Light" charset="0"/>
              </a:rPr>
              <a:t>viktenhet</a:t>
            </a: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2,5 kg viktintervall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Multigrepp (höjd)</a:t>
            </a:r>
          </a:p>
          <a:p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  <a:p>
            <a:pPr marL="0" indent="0">
              <a:buNone/>
            </a:pP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85423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492D-ABC4-65FD-7B66-945AED73C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OGFA41 HINDERFRI AXELPRESS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61758D-DB23-3743-BF40-A46A119F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A blue and silver object on a piece of land&#10;&#10;AI-generated content may be incorrect.">
            <a:extLst>
              <a:ext uri="{FF2B5EF4-FFF2-40B4-BE49-F238E27FC236}">
                <a16:creationId xmlns:a16="http://schemas.microsoft.com/office/drawing/2014/main" id="{3D70E324-3C59-C7F0-5777-C4711E2B97DD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701866" y="5707517"/>
            <a:ext cx="2463033" cy="2767692"/>
          </a:xfrm>
        </p:spPr>
      </p:pic>
      <p:pic>
        <p:nvPicPr>
          <p:cNvPr id="13" name="Content Placeholder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D9D7B31-5E2B-C32B-7B23-1C45CEA508D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294691" y="1311275"/>
            <a:ext cx="3276931" cy="367506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2F23D6-6051-3E8E-1ACD-0AD4811E74E7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2055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89C314-EA6F-7DA3-8BC9-611D088927ED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940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C2A619-4A74-C73F-2CA1-7FECB6FBC058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1412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74772F-6B16-124D-8956-56107F1B20CF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207 kg (2 x viktenhet)</a:t>
            </a:r>
          </a:p>
        </p:txBody>
      </p:sp>
    </p:spTree>
    <p:extLst>
      <p:ext uri="{BB962C8B-B14F-4D97-AF65-F5344CB8AC3E}">
        <p14:creationId xmlns:p14="http://schemas.microsoft.com/office/powerpoint/2010/main" val="366337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C99AF3-5FB2-6DE8-E733-A5535410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OGPB PLYOBOX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1C76D-1FA3-69C3-68BD-B5777386D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9" name="Content Placeholder 8" descr="A black and red body parts&#10;&#10;AI-generated content may be incorrect.">
            <a:extLst>
              <a:ext uri="{FF2B5EF4-FFF2-40B4-BE49-F238E27FC236}">
                <a16:creationId xmlns:a16="http://schemas.microsoft.com/office/drawing/2014/main" id="{AFDE5FF0-9541-5924-405A-F483E18D3AE4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74F945-F529-AF99-5A51-0E61FA906D4C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471487" y="7009868"/>
            <a:ext cx="2842191" cy="2022813"/>
          </a:xfrm>
        </p:spPr>
        <p:txBody>
          <a:bodyPr/>
          <a:lstStyle/>
          <a:p>
            <a:r>
              <a:rPr lang="sv-SE" noProof="0"/>
              <a:t>Halkfri yta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Tillgänglig i fem olika höjder: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300 mm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450 mm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600 mm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750 mm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000" b="0" noProof="0">
                <a:latin typeface="Corbel"/>
                <a:ea typeface="Montserrat Light" charset="0"/>
                <a:cs typeface="Montserrat Light" charset="0"/>
              </a:rPr>
              <a:t> 1000 mm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sz="1000" noProof="0">
              <a:latin typeface="Corbel" panose="020B0503020204020204" pitchFamily="34" charset="0"/>
              <a:ea typeface="Montserrat Light" charset="0"/>
              <a:cs typeface="Montserrat Light" charset="0"/>
            </a:endParaRPr>
          </a:p>
        </p:txBody>
      </p:sp>
      <p:pic>
        <p:nvPicPr>
          <p:cNvPr id="7" name="Content Placeholder 6" descr="OGPB60.png">
            <a:extLst>
              <a:ext uri="{FF2B5EF4-FFF2-40B4-BE49-F238E27FC236}">
                <a16:creationId xmlns:a16="http://schemas.microsoft.com/office/drawing/2014/main" id="{29C381D9-48E8-976C-B7B5-984751F819B6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512763" y="2806155"/>
            <a:ext cx="5872162" cy="33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9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A257A-4DAF-2EE7-0584-C29E87B2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OGPB PLYOBOX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FF0A6-5F52-8164-DBA0-EF164374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E7644-FBAB-C423-2CE8-04A4C0F56FEE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755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548BB5-B66A-2542-E518-211437FE3193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750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B7BF3F-9D3F-93AF-0008-74789C34F540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300-1000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6C0FCE-4972-0305-BA7D-1CDFB1622731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lIns="91440" tIns="45720" rIns="91440" bIns="45720" anchor="b"/>
          <a:lstStyle/>
          <a:p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35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 </a:t>
            </a:r>
            <a:r>
              <a:rPr lang="sv-SE" noProof="0">
                <a:latin typeface="Corbel"/>
                <a:ea typeface="Montserrat Light" charset="0"/>
                <a:cs typeface="Montserrat Light" charset="0"/>
              </a:rPr>
              <a:t>/ 40 / 45 / 50 / 60 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kg</a:t>
            </a:r>
          </a:p>
        </p:txBody>
      </p:sp>
      <p:pic>
        <p:nvPicPr>
          <p:cNvPr id="15" name="Content Placeholder 14" descr="A drawing of a circular object with a square object in the middle&#10;&#10;AI-generated content may be incorrect.">
            <a:extLst>
              <a:ext uri="{FF2B5EF4-FFF2-40B4-BE49-F238E27FC236}">
                <a16:creationId xmlns:a16="http://schemas.microsoft.com/office/drawing/2014/main" id="{EDEE5504-0D0D-1D0E-5129-67E4CD9AFCD7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3284538" y="1357347"/>
            <a:ext cx="3297237" cy="3582918"/>
          </a:xfrm>
        </p:spPr>
      </p:pic>
      <p:pic>
        <p:nvPicPr>
          <p:cNvPr id="13" name="Content Placeholder 10" descr="A black bench on a piece of land&#10;&#10;AI-generated content may be incorrect.">
            <a:extLst>
              <a:ext uri="{FF2B5EF4-FFF2-40B4-BE49-F238E27FC236}">
                <a16:creationId xmlns:a16="http://schemas.microsoft.com/office/drawing/2014/main" id="{8E5214C7-7B57-44DA-25CD-C8C1D63A8DEC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3295878" y="5930781"/>
            <a:ext cx="3851954" cy="2157879"/>
          </a:xfrm>
        </p:spPr>
      </p:pic>
    </p:spTree>
    <p:extLst>
      <p:ext uri="{BB962C8B-B14F-4D97-AF65-F5344CB8AC3E}">
        <p14:creationId xmlns:p14="http://schemas.microsoft.com/office/powerpoint/2010/main" val="40901288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C281B-DE5D-B845-A042-BF3A4B8B0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OGMP FLYTTBAR PLATTFORM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E8633-B9E6-F7A8-8D18-B966E2FAE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E5D1E-B59B-5FD5-C094-3D0F4ACF5B4A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/>
              <a:t>Snabb och enkel installation av maskiner</a:t>
            </a:r>
            <a:endParaRPr lang="sv-SE" noProof="0"/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Halkfri yta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Lämplig för alla maskiner förutom OG95 (se OGMPS)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051A95-C653-BF9A-DD4F-6E150189FDFA}"/>
              </a:ext>
            </a:extLst>
          </p:cNvPr>
          <p:cNvSpPr>
            <a:spLocks noGrp="1"/>
          </p:cNvSpPr>
          <p:nvPr>
            <p:ph type="body" idx="38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Produkten finns tillgänglig i </a:t>
            </a:r>
            <a:r>
              <a:rPr lang="sv-SE">
                <a:latin typeface="Corbel"/>
                <a:ea typeface="Montserrat Light" charset="0"/>
                <a:cs typeface="Montserrat Light" charset="0"/>
              </a:rPr>
              <a:t>standardfärgen 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RAL 7021  (</a:t>
            </a:r>
            <a:r>
              <a:rPr lang="sv-SE">
                <a:latin typeface="Corbel"/>
                <a:ea typeface="Montserrat Light" charset="0"/>
                <a:cs typeface="Montserrat Light" charset="0"/>
              </a:rPr>
              <a:t>svart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).</a:t>
            </a:r>
            <a:endParaRPr lang="sv-SE" sz="1000" noProof="0">
              <a:latin typeface="Corbel"/>
            </a:endParaRPr>
          </a:p>
        </p:txBody>
      </p:sp>
      <p:pic>
        <p:nvPicPr>
          <p:cNvPr id="7" name="Content Placeholder 6" descr="Alusta_OGMP.jpg">
            <a:extLst>
              <a:ext uri="{FF2B5EF4-FFF2-40B4-BE49-F238E27FC236}">
                <a16:creationId xmlns:a16="http://schemas.microsoft.com/office/drawing/2014/main" id="{BC147539-2F4D-138D-1C89-CBA28D0A4F88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3360501"/>
            <a:ext cx="5872162" cy="219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82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BAE7-B5C3-1801-FF8A-2DEBBA629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OGMP FLYTTBAR PLATTFORM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1CF42-092B-433F-AD55-76647811A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8F900-1E69-25B5-0F3C-008E61898385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3000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7156EA-1B05-3DA6-2AC2-64347877C12A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1220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7FC0B7-8E36-2C8C-737A-E19B433F8C1E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40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678A2B-DA48-D841-A0F8-B8690ADD2F7B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152 kg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8B0C27-6109-79AF-CFD0-30F872421015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232010" y="6181032"/>
            <a:ext cx="3476390" cy="1126985"/>
          </a:xfrm>
        </p:spPr>
        <p:txBody>
          <a:bodyPr/>
          <a:lstStyle/>
          <a:p>
            <a:pPr marL="0" indent="0">
              <a:buNone/>
            </a:pPr>
            <a:r>
              <a:rPr lang="sv-SE" noProof="0"/>
              <a:t>Maximalt tillåtna avvikelse är 10 mm på 1000 mm avstånd</a:t>
            </a:r>
          </a:p>
          <a:p>
            <a:pPr marL="0" indent="0">
              <a:buNone/>
            </a:pPr>
            <a:r>
              <a:rPr lang="sv-SE"/>
              <a:t>Kan placeras på plana markytor</a:t>
            </a:r>
          </a:p>
          <a:p>
            <a:pPr marL="0" indent="0">
              <a:buNone/>
            </a:pPr>
            <a:r>
              <a:rPr lang="sv-SE"/>
              <a:t>Vid behov, använd sand för utjämning</a:t>
            </a:r>
          </a:p>
          <a:p>
            <a:pPr marL="0" indent="0">
              <a:buNone/>
            </a:pPr>
            <a:r>
              <a:rPr lang="sv-SE"/>
              <a:t>Se instruktioner för transport</a:t>
            </a:r>
          </a:p>
        </p:txBody>
      </p:sp>
      <p:pic>
        <p:nvPicPr>
          <p:cNvPr id="11" name="Content Placeholder 10" descr="Alusta_OGMP.jpg">
            <a:extLst>
              <a:ext uri="{FF2B5EF4-FFF2-40B4-BE49-F238E27FC236}">
                <a16:creationId xmlns:a16="http://schemas.microsoft.com/office/drawing/2014/main" id="{FCD3B650-22CB-35B3-7A28-9C7D286C2879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3284538" y="2532726"/>
            <a:ext cx="3297237" cy="1232161"/>
          </a:xfrm>
          <a:prstGeom prst="rect">
            <a:avLst/>
          </a:prstGeom>
        </p:spPr>
      </p:pic>
      <p:sp>
        <p:nvSpPr>
          <p:cNvPr id="12" name="Tekstiruutu 16">
            <a:extLst>
              <a:ext uri="{FF2B5EF4-FFF2-40B4-BE49-F238E27FC236}">
                <a16:creationId xmlns:a16="http://schemas.microsoft.com/office/drawing/2014/main" id="{258A3754-556F-7468-FE31-CD92CE09C7B8}"/>
              </a:ext>
            </a:extLst>
          </p:cNvPr>
          <p:cNvSpPr txBox="1"/>
          <p:nvPr/>
        </p:nvSpPr>
        <p:spPr>
          <a:xfrm>
            <a:off x="3429000" y="159471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000" noProof="0">
                <a:latin typeface="Corbel"/>
              </a:rPr>
              <a:t>Se produktguiden för utrustningen som ska installeras på den </a:t>
            </a:r>
            <a:r>
              <a:rPr lang="sv-SE" sz="1000" noProof="0" err="1">
                <a:latin typeface="Corbel"/>
              </a:rPr>
              <a:t>flytbbara</a:t>
            </a:r>
            <a:r>
              <a:rPr lang="sv-SE" sz="1000" noProof="0">
                <a:latin typeface="Corbel"/>
              </a:rPr>
              <a:t> plattformen.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73EB32-2928-0279-0F66-0F92E0AE1F9E}"/>
              </a:ext>
            </a:extLst>
          </p:cNvPr>
          <p:cNvSpPr txBox="1"/>
          <p:nvPr/>
        </p:nvSpPr>
        <p:spPr>
          <a:xfrm>
            <a:off x="241914" y="2866059"/>
            <a:ext cx="1335178" cy="53014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Struktur	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Ytbeläggning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7A207B-016E-47D1-BEAB-7B977E848F9B}"/>
              </a:ext>
            </a:extLst>
          </p:cNvPr>
          <p:cNvSpPr txBox="1"/>
          <p:nvPr/>
        </p:nvSpPr>
        <p:spPr>
          <a:xfrm>
            <a:off x="1595042" y="2866059"/>
            <a:ext cx="1801299" cy="53014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noProof="0" err="1">
                <a:latin typeface="Corbel"/>
                <a:ea typeface="Montserrat Light" charset="0"/>
                <a:cs typeface="Montserrat Light" charset="0"/>
              </a:rPr>
              <a:t>Björkfanér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Polyuretanbeläggning</a:t>
            </a:r>
          </a:p>
        </p:txBody>
      </p:sp>
    </p:spTree>
    <p:extLst>
      <p:ext uri="{BB962C8B-B14F-4D97-AF65-F5344CB8AC3E}">
        <p14:creationId xmlns:p14="http://schemas.microsoft.com/office/powerpoint/2010/main" val="2208003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365A94-E9CF-FF3D-CDD7-548985345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OGMPS </a:t>
            </a:r>
            <a:r>
              <a:rPr lang="sv-SE"/>
              <a:t>SÄKERHETSPLATTFORM</a:t>
            </a:r>
            <a:endParaRPr lang="sv-S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48FA6-65C5-75A6-D64F-F9F3E565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BC2D46-7BE7-9CA9-CCAF-5AE9AA9AF85F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/>
              <a:t>Snabb och enkel installation av maskiner</a:t>
            </a:r>
            <a:endParaRPr lang="sv-SE" noProof="0"/>
          </a:p>
          <a:p>
            <a:r>
              <a:rPr lang="sv-SE" noProof="0"/>
              <a:t>Halkfri yta</a:t>
            </a:r>
          </a:p>
          <a:p>
            <a:r>
              <a:rPr lang="sv-SE" noProof="0"/>
              <a:t>40mm </a:t>
            </a:r>
            <a:r>
              <a:rPr lang="sv-SE"/>
              <a:t>säkerhetsplattor</a:t>
            </a:r>
            <a:endParaRPr lang="sv-SE" noProof="0"/>
          </a:p>
          <a:p>
            <a:r>
              <a:rPr lang="sv-SE" noProof="0"/>
              <a:t>Underhållsfri</a:t>
            </a:r>
          </a:p>
          <a:p>
            <a:r>
              <a:rPr lang="sv-SE" noProof="0"/>
              <a:t>Lämplig för OG95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0CB6FB-239A-3F41-BFB6-6144D479C477}"/>
              </a:ext>
            </a:extLst>
          </p:cNvPr>
          <p:cNvSpPr>
            <a:spLocks noGrp="1"/>
          </p:cNvSpPr>
          <p:nvPr>
            <p:ph type="body" idx="38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Produkten finns tillgänglig i </a:t>
            </a:r>
            <a:r>
              <a:rPr lang="sv-SE">
                <a:latin typeface="Corbel"/>
                <a:ea typeface="Montserrat Light" charset="0"/>
                <a:cs typeface="Montserrat Light" charset="0"/>
              </a:rPr>
              <a:t>standardfärgen 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RAL 7021  (</a:t>
            </a:r>
            <a:r>
              <a:rPr lang="sv-SE">
                <a:latin typeface="Corbel"/>
                <a:ea typeface="Montserrat Light" charset="0"/>
                <a:cs typeface="Montserrat Light" charset="0"/>
              </a:rPr>
              <a:t>svart</a:t>
            </a: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).</a:t>
            </a:r>
            <a:endParaRPr lang="sv-SE" sz="1000" noProof="0">
              <a:latin typeface="Corbel"/>
            </a:endParaRPr>
          </a:p>
        </p:txBody>
      </p:sp>
      <p:pic>
        <p:nvPicPr>
          <p:cNvPr id="7" name="Content Placeholder 6" descr="OGMPS.png">
            <a:extLst>
              <a:ext uri="{FF2B5EF4-FFF2-40B4-BE49-F238E27FC236}">
                <a16:creationId xmlns:a16="http://schemas.microsoft.com/office/drawing/2014/main" id="{6D0F972C-F7A0-13DA-9DB3-C116E2E53C20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6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1B92-3FAE-4F5F-E967-2638A8899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noProof="0"/>
              <a:t>OG14 BENPRESS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D19FF-CAEB-90F8-9310-6AB7B38A0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1" name="Content Placeholder 10" descr="Kuva, joka sisältää kohteen leikkikenttä&#10;&#10;Tekoälyn luoma sisältö voi olla virheellistä.">
            <a:extLst>
              <a:ext uri="{FF2B5EF4-FFF2-40B4-BE49-F238E27FC236}">
                <a16:creationId xmlns:a16="http://schemas.microsoft.com/office/drawing/2014/main" id="{EFB87E41-0AD7-6E19-F99A-9B0D98EA743E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642793" y="6246466"/>
            <a:ext cx="2602951" cy="184219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87636-5CD9-90F5-3ABF-B167AC44726C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3145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CD5C03-27CB-9A65-BE31-066FD5F8F51F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1140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6152BA-B701-B6E8-2803-CB6503949927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1800 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411D78-701A-32DD-C2CF-87CB30CAA80F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435 kg (2 x viktenhet)</a:t>
            </a:r>
          </a:p>
        </p:txBody>
      </p:sp>
      <p:pic>
        <p:nvPicPr>
          <p:cNvPr id="5" name="Sisällön paikkamerkki 4" descr="Kuva, joka sisältää kohteen musta, pimeys&#10;&#10;Tekoälyn luoma sisältö voi olla virheellistä.">
            <a:extLst>
              <a:ext uri="{FF2B5EF4-FFF2-40B4-BE49-F238E27FC236}">
                <a16:creationId xmlns:a16="http://schemas.microsoft.com/office/drawing/2014/main" id="{5DB35CB9-55A9-1A34-ED5C-F0C5D7E88613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 rot="5400000">
            <a:off x="3510320" y="2194608"/>
            <a:ext cx="3299210" cy="2421766"/>
          </a:xfrm>
        </p:spPr>
      </p:pic>
    </p:spTree>
    <p:extLst>
      <p:ext uri="{BB962C8B-B14F-4D97-AF65-F5344CB8AC3E}">
        <p14:creationId xmlns:p14="http://schemas.microsoft.com/office/powerpoint/2010/main" val="28651811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77B4-790A-3C2D-31C4-CA6E4C702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OGMPS </a:t>
            </a:r>
            <a:r>
              <a:rPr lang="sv-SE"/>
              <a:t>SÄKERHETSPLATTFORM</a:t>
            </a:r>
            <a:endParaRPr lang="sv-SE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94A6A-1817-0EF0-A54B-1E5877432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59BCA9-F610-DBCA-58CE-113806FC8840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30000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BE091C-4477-1896-81A5-877C1A8C0411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1220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9164A3-F766-57A5-722F-ABDCEA2CB33F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40 mm + 40mm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572654-8CB3-6E91-EECB-8D9BA4AF143C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240 kg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4C9DA3-5B2A-DF61-9C30-723326123962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232009" y="6181032"/>
            <a:ext cx="3351339" cy="1752675"/>
          </a:xfrm>
        </p:spPr>
        <p:txBody>
          <a:bodyPr/>
          <a:lstStyle/>
          <a:p>
            <a:pPr marL="0" indent="0">
              <a:buNone/>
            </a:pPr>
            <a:r>
              <a:rPr lang="sv-SE" noProof="0"/>
              <a:t>Maximalt tillåtna avvikelse är 10 mm på 1000 mm avstånd</a:t>
            </a:r>
          </a:p>
          <a:p>
            <a:pPr marL="0" indent="0">
              <a:buNone/>
            </a:pPr>
            <a:r>
              <a:rPr lang="sv-SE"/>
              <a:t>Kan placeras på plana markytor</a:t>
            </a:r>
          </a:p>
          <a:p>
            <a:pPr marL="0" indent="0">
              <a:buNone/>
            </a:pPr>
            <a:r>
              <a:rPr lang="sv-SE"/>
              <a:t>Vid behov, använd sand för utjämning</a:t>
            </a:r>
          </a:p>
          <a:p>
            <a:pPr marL="0" indent="0">
              <a:buNone/>
            </a:pPr>
            <a:r>
              <a:rPr lang="sv-SE"/>
              <a:t>Säkerhetsområdet utanför plattformen måste vara utrustat med stötdämpande yta såsom gräsmatta, konstgräs + utfyllnad eller säkerhetsplattor.</a:t>
            </a:r>
          </a:p>
          <a:p>
            <a:pPr marL="0" indent="0">
              <a:buNone/>
            </a:pPr>
            <a:r>
              <a:rPr lang="sv-SE"/>
              <a:t>Se instruktioner för transport</a:t>
            </a:r>
          </a:p>
          <a:p>
            <a:pPr marL="0" indent="0">
              <a:buNone/>
            </a:pP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pPr marL="228600" indent="-228600">
              <a:buFont typeface="+mj-lt"/>
              <a:buAutoNum type="alphaUcPeriod"/>
            </a:pP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pPr marL="228600" indent="-228600">
              <a:buFont typeface="+mj-lt"/>
              <a:buAutoNum type="alphaUcPeriod"/>
            </a:pPr>
            <a:endParaRPr lang="sv-SE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2F851-2347-8EF0-3EA2-E736FF23ABCC}"/>
              </a:ext>
            </a:extLst>
          </p:cNvPr>
          <p:cNvSpPr txBox="1"/>
          <p:nvPr/>
        </p:nvSpPr>
        <p:spPr>
          <a:xfrm>
            <a:off x="241914" y="2866059"/>
            <a:ext cx="1335178" cy="760978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Struktur	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Ytbeläggning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Säkerhetsplattor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7ADB6-F8E4-0785-99B1-833FE9765552}"/>
              </a:ext>
            </a:extLst>
          </p:cNvPr>
          <p:cNvSpPr txBox="1"/>
          <p:nvPr/>
        </p:nvSpPr>
        <p:spPr>
          <a:xfrm>
            <a:off x="1595042" y="2866059"/>
            <a:ext cx="1801299" cy="760978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noProof="0" err="1">
                <a:latin typeface="Corbel"/>
                <a:ea typeface="Montserrat Light" charset="0"/>
                <a:cs typeface="Montserrat Light" charset="0"/>
              </a:rPr>
              <a:t>Björkfanér</a:t>
            </a:r>
            <a:endParaRPr lang="sv-SE" sz="1000" noProof="0">
              <a:latin typeface="Corbel"/>
              <a:ea typeface="Montserrat Light" charset="0"/>
              <a:cs typeface="Montserrat Light" charset="0"/>
            </a:endParaRP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Polyuretanbeläggning</a:t>
            </a:r>
          </a:p>
          <a:p>
            <a:pPr>
              <a:lnSpc>
                <a:spcPct val="150000"/>
              </a:lnSpc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15 st. 500x500x40mm</a:t>
            </a:r>
          </a:p>
        </p:txBody>
      </p:sp>
      <p:pic>
        <p:nvPicPr>
          <p:cNvPr id="13" name="Content Placeholder 12" descr="OGMPS_OG95.png">
            <a:extLst>
              <a:ext uri="{FF2B5EF4-FFF2-40B4-BE49-F238E27FC236}">
                <a16:creationId xmlns:a16="http://schemas.microsoft.com/office/drawing/2014/main" id="{00F48EE2-6AD1-3CE5-24BD-FA045FBBCB46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2"/>
          <a:stretch>
            <a:fillRect/>
          </a:stretch>
        </p:blipFill>
        <p:spPr>
          <a:xfrm>
            <a:off x="3284538" y="2221459"/>
            <a:ext cx="3297237" cy="1854695"/>
          </a:xfrm>
          <a:prstGeom prst="rect">
            <a:avLst/>
          </a:prstGeom>
        </p:spPr>
      </p:pic>
      <p:sp>
        <p:nvSpPr>
          <p:cNvPr id="15" name="Tekstiruutu 16">
            <a:extLst>
              <a:ext uri="{FF2B5EF4-FFF2-40B4-BE49-F238E27FC236}">
                <a16:creationId xmlns:a16="http://schemas.microsoft.com/office/drawing/2014/main" id="{9DEFAFB2-15A3-23E9-16FA-1EFF2E4F47A2}"/>
              </a:ext>
            </a:extLst>
          </p:cNvPr>
          <p:cNvSpPr txBox="1"/>
          <p:nvPr/>
        </p:nvSpPr>
        <p:spPr>
          <a:xfrm>
            <a:off x="3429000" y="1594712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000" noProof="0" err="1">
                <a:latin typeface="Corbel"/>
              </a:rPr>
              <a:t>See</a:t>
            </a:r>
            <a:r>
              <a:rPr lang="sv-SE" sz="1000" noProof="0">
                <a:latin typeface="Corbel"/>
              </a:rPr>
              <a:t> OG95 </a:t>
            </a:r>
            <a:r>
              <a:rPr lang="sv-SE" sz="1000" noProof="0" err="1">
                <a:latin typeface="Corbel"/>
              </a:rPr>
              <a:t>product</a:t>
            </a:r>
            <a:r>
              <a:rPr lang="sv-SE" sz="1000" noProof="0">
                <a:latin typeface="Corbel"/>
              </a:rPr>
              <a:t> guide.</a:t>
            </a:r>
          </a:p>
        </p:txBody>
      </p:sp>
    </p:spTree>
    <p:extLst>
      <p:ext uri="{BB962C8B-B14F-4D97-AF65-F5344CB8AC3E}">
        <p14:creationId xmlns:p14="http://schemas.microsoft.com/office/powerpoint/2010/main" val="150187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exercise machine with black background&#10;&#10;AI-generated content may be incorrect.">
            <a:extLst>
              <a:ext uri="{FF2B5EF4-FFF2-40B4-BE49-F238E27FC236}">
                <a16:creationId xmlns:a16="http://schemas.microsoft.com/office/drawing/2014/main" id="{1186E405-1346-7086-4614-A6158AF03ABE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33792" y="2523127"/>
            <a:ext cx="6340248" cy="358611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B436BE-96D3-0ADF-1EDD-4A4A336B7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noProof="0"/>
              <a:t>OG20 RYGGRESNING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B708A-7350-10C6-1ACE-00112BB3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0" name="Content Placeholder 9" descr="A black and red body parts&#10;&#10;AI-generated content may be incorrect.">
            <a:extLst>
              <a:ext uri="{FF2B5EF4-FFF2-40B4-BE49-F238E27FC236}">
                <a16:creationId xmlns:a16="http://schemas.microsoft.com/office/drawing/2014/main" id="{FF7595FC-FCFE-0CE9-2933-130E741FF470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8C4C45-233B-9F10-5FF9-041E9276D853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noProof="0"/>
              <a:t>Fotstöd med tre olika höjder </a:t>
            </a:r>
          </a:p>
          <a:p>
            <a:r>
              <a:rPr lang="sv-SE" noProof="0"/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425892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7BA02-B516-EEC6-9223-2D738E98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noProof="0"/>
              <a:t>OG20 RYGGLYFT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8945F0-C601-2AE6-9BE7-C20F4A14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13" name="Content Placeholder 12" descr="A blue and black machine on a piece of grass&#10;&#10;AI-generated content may be incorrect.">
            <a:extLst>
              <a:ext uri="{FF2B5EF4-FFF2-40B4-BE49-F238E27FC236}">
                <a16:creationId xmlns:a16="http://schemas.microsoft.com/office/drawing/2014/main" id="{77E0FA7A-57F7-C0AC-F438-716215E24DC5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2403248" y="5680409"/>
            <a:ext cx="4613955" cy="260419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BC97-2760-3A26-6FE4-5706E473DA6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87670" y="1622335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1960 mm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6D5FB0-4B09-417F-7772-FFD715C4595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87670" y="1849763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750 mm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D04DE0-DBA4-D59A-81ED-9D76651A652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87670" y="2034322"/>
            <a:ext cx="1363200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1000 mm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BC44E7-53C5-C90E-FCF7-D47D8B3856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87670" y="2214590"/>
            <a:ext cx="1548605" cy="24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91 kg</a:t>
            </a:r>
            <a:endParaRPr lang="sv-SE" noProof="0"/>
          </a:p>
        </p:txBody>
      </p:sp>
      <p:pic>
        <p:nvPicPr>
          <p:cNvPr id="11" name="Content Placeholder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7E45F97-2D80-08AC-C027-88A9A9744675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3329650" y="1311275"/>
            <a:ext cx="3207012" cy="3675063"/>
          </a:xfrm>
        </p:spPr>
      </p:pic>
    </p:spTree>
    <p:extLst>
      <p:ext uri="{BB962C8B-B14F-4D97-AF65-F5344CB8AC3E}">
        <p14:creationId xmlns:p14="http://schemas.microsoft.com/office/powerpoint/2010/main" val="120157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-up of a machine&#10;&#10;AI-generated content may be incorrect.">
            <a:extLst>
              <a:ext uri="{FF2B5EF4-FFF2-40B4-BE49-F238E27FC236}">
                <a16:creationId xmlns:a16="http://schemas.microsoft.com/office/drawing/2014/main" id="{43299329-EBD7-F65C-6CDD-FC05BC93EDB4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512763" y="2806155"/>
            <a:ext cx="5872162" cy="33030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389436-0A64-7911-53D8-EED8314DF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OG21 JUSTERBAR RYGGRESNING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A71E7-B8B2-3EB1-8AD4-16CC1630B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E270-68CC-E645-854D-A7AAB327209A}" type="datetime1">
              <a:rPr lang="sv-SE" noProof="0" smtClean="0"/>
              <a:t>2025-05-16</a:t>
            </a:fld>
            <a:endParaRPr lang="sv-SE" noProof="0"/>
          </a:p>
        </p:txBody>
      </p:sp>
      <p:pic>
        <p:nvPicPr>
          <p:cNvPr id="8" name="Content Placeholder 7" descr="A black and red body parts&#10;&#10;AI-generated content may be incorrect.">
            <a:extLst>
              <a:ext uri="{FF2B5EF4-FFF2-40B4-BE49-F238E27FC236}">
                <a16:creationId xmlns:a16="http://schemas.microsoft.com/office/drawing/2014/main" id="{504AA12E-32D1-DF6F-576A-248FEEBF6C96}"/>
              </a:ext>
            </a:extLst>
          </p:cNvPr>
          <p:cNvPicPr>
            <a:picLocks noGrp="1" noChangeAspect="1"/>
          </p:cNvPicPr>
          <p:nvPr>
            <p:ph sz="half" idx="22"/>
          </p:nvPr>
        </p:nvPicPr>
        <p:blipFill>
          <a:blip r:embed="rId3"/>
          <a:stretch>
            <a:fillRect/>
          </a:stretch>
        </p:blipFill>
        <p:spPr>
          <a:xfrm>
            <a:off x="5503863" y="1403350"/>
            <a:ext cx="774700" cy="109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9F2896-92E1-B218-FEAA-66CDCE6E8BC3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/>
          <a:lstStyle/>
          <a:p>
            <a:r>
              <a:rPr lang="sv-SE" noProof="0"/>
              <a:t>Justerbart </a:t>
            </a:r>
            <a:r>
              <a:rPr lang="sv-SE"/>
              <a:t>höftstöd</a:t>
            </a:r>
            <a:r>
              <a:rPr lang="sv-SE" noProof="0"/>
              <a:t> (höjd)</a:t>
            </a:r>
          </a:p>
          <a:p>
            <a:r>
              <a:rPr lang="sv-SE" noProof="0"/>
              <a:t>Mjukt och ergonomiskt benstöd</a:t>
            </a:r>
          </a:p>
          <a:p>
            <a:r>
              <a:rPr lang="sv-SE" noProof="0"/>
              <a:t>Underhållsfri</a:t>
            </a:r>
          </a:p>
          <a:p>
            <a:r>
              <a:rPr lang="sv-SE" sz="1000" noProof="0">
                <a:latin typeface="Corbel"/>
                <a:ea typeface="Montserrat Light" charset="0"/>
                <a:cs typeface="Montserrat Light" charset="0"/>
              </a:rPr>
              <a:t>Kan installeras på en flyttbar plattform</a:t>
            </a:r>
            <a:endParaRPr lang="sv-SE" noProof="0"/>
          </a:p>
          <a:p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953708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BB3455582DABB468C7373E245C496DB" ma:contentTypeVersion="16" ma:contentTypeDescription="Skapa ett nytt dokument." ma:contentTypeScope="" ma:versionID="98392c99f84510ad7faf237bbfdd3991">
  <xsd:schema xmlns:xsd="http://www.w3.org/2001/XMLSchema" xmlns:xs="http://www.w3.org/2001/XMLSchema" xmlns:p="http://schemas.microsoft.com/office/2006/metadata/properties" xmlns:ns2="63a4c085-d6a8-4133-8f8b-4f545681a2a0" xmlns:ns3="7d4aa57a-7f55-42ce-b264-14a8a2e7eb6e" targetNamespace="http://schemas.microsoft.com/office/2006/metadata/properties" ma:root="true" ma:fieldsID="4582100dbc594ed5c34b3038bf0d004d" ns2:_="" ns3:_="">
    <xsd:import namespace="63a4c085-d6a8-4133-8f8b-4f545681a2a0"/>
    <xsd:import namespace="7d4aa57a-7f55-42ce-b264-14a8a2e7e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4c085-d6a8-4133-8f8b-4f545681a2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eringar" ma:readOnly="false" ma:fieldId="{5cf76f15-5ced-4ddc-b409-7134ff3c332f}" ma:taxonomyMulti="true" ma:sspId="30664183-2f2f-4361-afe2-cc40f8e2fc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aa57a-7f55-42ce-b264-14a8a2e7eb6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b28904b-458a-4210-85a1-e7a09776b366}" ma:internalName="TaxCatchAll" ma:showField="CatchAllData" ma:web="7d4aa57a-7f55-42ce-b264-14a8a2e7eb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4aa57a-7f55-42ce-b264-14a8a2e7eb6e" xsi:nil="true"/>
    <lcf76f155ced4ddcb4097134ff3c332f xmlns="63a4c085-d6a8-4133-8f8b-4f545681a2a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EF9C26-9270-4D4F-AA92-3880A6B40003}"/>
</file>

<file path=customXml/itemProps2.xml><?xml version="1.0" encoding="utf-8"?>
<ds:datastoreItem xmlns:ds="http://schemas.openxmlformats.org/officeDocument/2006/customXml" ds:itemID="{9BD6F671-3C71-464E-A40A-C7027F5DEE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8C8DDA-E61C-4B64-8BFB-03569B76080A}">
  <ds:schemaRefs>
    <ds:schemaRef ds:uri="63a4c085-d6a8-4133-8f8b-4f545681a2a0"/>
    <ds:schemaRef ds:uri="7d4aa57a-7f55-42ce-b264-14a8a2e7eb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60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OG10 KNÄBÖJ</vt:lpstr>
      <vt:lpstr>OG10 KNÄBÖJ</vt:lpstr>
      <vt:lpstr>OG12 MULTILYFT</vt:lpstr>
      <vt:lpstr>OG12 MULTILYFT</vt:lpstr>
      <vt:lpstr>OG14 BENPRESS</vt:lpstr>
      <vt:lpstr>OG14 BENPRESS</vt:lpstr>
      <vt:lpstr>OG20 RYGGRESNING</vt:lpstr>
      <vt:lpstr>OG20 RYGGLYFT</vt:lpstr>
      <vt:lpstr>OG21 JUSTERBAR RYGGRESNING</vt:lpstr>
      <vt:lpstr>OG21 JUSTERBAR RYGGRESNING</vt:lpstr>
      <vt:lpstr>OG22 SITTANDE RODD</vt:lpstr>
      <vt:lpstr>OG22 SITTANDE RODD</vt:lpstr>
      <vt:lpstr>OG23 STÅENDE RODD</vt:lpstr>
      <vt:lpstr>OG23 STÅENDE RODD</vt:lpstr>
      <vt:lpstr>OG24 RYGGDRAG</vt:lpstr>
      <vt:lpstr>OG24 RYGGDRAG</vt:lpstr>
      <vt:lpstr>OG26 SITTANDE RYGGPRESS</vt:lpstr>
      <vt:lpstr>OG26 SITTANDE RYGGPRESS</vt:lpstr>
      <vt:lpstr>OG30 BÄNKPRESS</vt:lpstr>
      <vt:lpstr>OG30 BÄNKPRESS</vt:lpstr>
      <vt:lpstr>OG31 LUTANDE BÄNKPRESS</vt:lpstr>
      <vt:lpstr>OG31 LUTANDE BÄNKPRESS</vt:lpstr>
      <vt:lpstr>OG41 AXELPRESS</vt:lpstr>
      <vt:lpstr>OG41 AXELPRESS</vt:lpstr>
      <vt:lpstr>OG70 BICEPSCURL</vt:lpstr>
      <vt:lpstr>OG70 BICEPSCURL</vt:lpstr>
      <vt:lpstr>OG72 SITTANDE BICEPSCURL</vt:lpstr>
      <vt:lpstr>OG72 SITTANDE BICEPSCURL</vt:lpstr>
      <vt:lpstr>OG80 TRICEPSPRESS</vt:lpstr>
      <vt:lpstr>OG80 TRICEPSPRESS</vt:lpstr>
      <vt:lpstr>OG81 DIPS</vt:lpstr>
      <vt:lpstr>OG81 DIPS</vt:lpstr>
      <vt:lpstr>OG82 SITTANDE TRICEPSPRESS</vt:lpstr>
      <vt:lpstr>OG82 SITTANDE TRICEPSPRESS</vt:lpstr>
      <vt:lpstr>OG85 SITTANDE DIPS</vt:lpstr>
      <vt:lpstr>OG85 SITTANDE DIPS</vt:lpstr>
      <vt:lpstr>OG90 MAGBÄNK</vt:lpstr>
      <vt:lpstr>OG90 MAGBÄNK</vt:lpstr>
      <vt:lpstr>OG91 JUSTERBAR MAGBÄNK</vt:lpstr>
      <vt:lpstr>OG91 JUSTERBAR MAGBÄNK</vt:lpstr>
      <vt:lpstr>OG92 MAGMASKIN</vt:lpstr>
      <vt:lpstr>OG92 MAGMASKIN</vt:lpstr>
      <vt:lpstr>OG95 BENLYFT/DIPS/CHINS</vt:lpstr>
      <vt:lpstr>OG95 BENLYFT/DIPS/CHINS</vt:lpstr>
      <vt:lpstr>OGC7 CORERACK</vt:lpstr>
      <vt:lpstr>OGC7 CORERACK</vt:lpstr>
      <vt:lpstr>OGCU2 CHIN-UP</vt:lpstr>
      <vt:lpstr>OGCU2 CHIN-UP</vt:lpstr>
      <vt:lpstr>OGCU3 CHIN-UP</vt:lpstr>
      <vt:lpstr>OGCU3 CHIN-UP</vt:lpstr>
      <vt:lpstr>OGFA24 HINDERFRI RYGGDRAG</vt:lpstr>
      <vt:lpstr>OGFA24 HINDERFRI RYGGDRAG</vt:lpstr>
      <vt:lpstr>OGFA41 HINDERFRI AXELPRESS</vt:lpstr>
      <vt:lpstr>OGFA41 HINDERFRI AXELPRESS</vt:lpstr>
      <vt:lpstr>OGPB PLYOBOX</vt:lpstr>
      <vt:lpstr>OGPB PLYOBOX</vt:lpstr>
      <vt:lpstr>OGMP FLYTTBAR PLATTFORM</vt:lpstr>
      <vt:lpstr>OGMP FLYTTBAR PLATTFORM</vt:lpstr>
      <vt:lpstr>OGMPS SÄKERHETSPLATTFORM</vt:lpstr>
      <vt:lpstr>OGMPS SÄKERHETSPLATTFORM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Kenneth Nylund</dc:creator>
  <cp:revision>1</cp:revision>
  <dcterms:created xsi:type="dcterms:W3CDTF">2024-12-09T12:15:30Z</dcterms:created>
  <dcterms:modified xsi:type="dcterms:W3CDTF">2025-05-16T12:22:19Z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0x010100ABB3455582DABB468C7373E245C496DB</vt:lpwstr>
  </property>
  <property fmtid="{D5CDD505-2E9C-101B-9397-08002B2CF9AE}" pid="3" name="MediaServiceImageTags">
    <vt:lpwstr/>
  </property>
</Properties>
</file>